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5" r:id="rId3"/>
    <p:sldId id="296" r:id="rId4"/>
    <p:sldId id="261" r:id="rId5"/>
    <p:sldId id="262" r:id="rId6"/>
    <p:sldId id="266" r:id="rId7"/>
    <p:sldId id="265" r:id="rId8"/>
    <p:sldId id="263" r:id="rId9"/>
    <p:sldId id="264" r:id="rId10"/>
    <p:sldId id="267" r:id="rId11"/>
    <p:sldId id="298" r:id="rId12"/>
    <p:sldId id="269" r:id="rId13"/>
    <p:sldId id="299" r:id="rId14"/>
    <p:sldId id="297" r:id="rId15"/>
    <p:sldId id="300" r:id="rId16"/>
    <p:sldId id="274" r:id="rId17"/>
    <p:sldId id="275" r:id="rId18"/>
    <p:sldId id="277" r:id="rId19"/>
    <p:sldId id="278" r:id="rId20"/>
    <p:sldId id="280" r:id="rId21"/>
    <p:sldId id="283" r:id="rId22"/>
    <p:sldId id="301" r:id="rId23"/>
    <p:sldId id="302" r:id="rId24"/>
    <p:sldId id="291" r:id="rId25"/>
    <p:sldId id="304" r:id="rId26"/>
    <p:sldId id="305" r:id="rId27"/>
    <p:sldId id="306" r:id="rId28"/>
    <p:sldId id="294" r:id="rId29"/>
    <p:sldId id="303" r:id="rId30"/>
    <p:sldId id="285" r:id="rId31"/>
    <p:sldId id="287" r:id="rId32"/>
    <p:sldId id="284" r:id="rId33"/>
    <p:sldId id="292" r:id="rId34"/>
    <p:sldId id="293" r:id="rId35"/>
    <p:sldId id="28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845E458-3DC1-4DD0-9FD3-037FF5179563}">
          <p14:sldIdLst>
            <p14:sldId id="256"/>
            <p14:sldId id="295"/>
            <p14:sldId id="296"/>
            <p14:sldId id="261"/>
            <p14:sldId id="262"/>
            <p14:sldId id="266"/>
            <p14:sldId id="265"/>
            <p14:sldId id="263"/>
            <p14:sldId id="264"/>
            <p14:sldId id="267"/>
            <p14:sldId id="298"/>
            <p14:sldId id="269"/>
            <p14:sldId id="299"/>
            <p14:sldId id="297"/>
            <p14:sldId id="300"/>
            <p14:sldId id="274"/>
            <p14:sldId id="275"/>
            <p14:sldId id="277"/>
            <p14:sldId id="278"/>
            <p14:sldId id="280"/>
            <p14:sldId id="283"/>
            <p14:sldId id="301"/>
            <p14:sldId id="302"/>
            <p14:sldId id="291"/>
            <p14:sldId id="304"/>
            <p14:sldId id="305"/>
            <p14:sldId id="306"/>
            <p14:sldId id="294"/>
            <p14:sldId id="303"/>
            <p14:sldId id="285"/>
            <p14:sldId id="287"/>
            <p14:sldId id="284"/>
            <p14:sldId id="292"/>
            <p14:sldId id="293"/>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37" autoAdjust="0"/>
    <p:restoredTop sz="94660"/>
  </p:normalViewPr>
  <p:slideViewPr>
    <p:cSldViewPr snapToGrid="0">
      <p:cViewPr varScale="1">
        <p:scale>
          <a:sx n="91" d="100"/>
          <a:sy n="91" d="100"/>
        </p:scale>
        <p:origin x="192"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F07299-306C-40B1-B4E6-C5152EDEBBD9}" type="doc">
      <dgm:prSet loTypeId="urn:microsoft.com/office/officeart/2016/7/layout/RepeatingBendingProcessNew" loCatId="process" qsTypeId="urn:microsoft.com/office/officeart/2005/8/quickstyle/simple4" qsCatId="simple" csTypeId="urn:microsoft.com/office/officeart/2005/8/colors/colorful1" csCatId="colorful" phldr="1"/>
      <dgm:spPr/>
      <dgm:t>
        <a:bodyPr/>
        <a:lstStyle/>
        <a:p>
          <a:endParaRPr lang="en-US"/>
        </a:p>
      </dgm:t>
    </dgm:pt>
    <dgm:pt modelId="{B7C58DE6-FE6C-44A7-B2D7-22089BCB57C6}">
      <dgm:prSet/>
      <dgm:spPr/>
      <dgm:t>
        <a:bodyPr/>
        <a:lstStyle/>
        <a:p>
          <a:r>
            <a:rPr lang="en-US"/>
            <a:t>Background</a:t>
          </a:r>
        </a:p>
      </dgm:t>
    </dgm:pt>
    <dgm:pt modelId="{837DAD83-C660-41FE-B0F1-D6DA38729EF1}" type="parTrans" cxnId="{4ED234F2-4F8B-4A45-80C6-697A3ECAD206}">
      <dgm:prSet/>
      <dgm:spPr/>
      <dgm:t>
        <a:bodyPr/>
        <a:lstStyle/>
        <a:p>
          <a:endParaRPr lang="en-US"/>
        </a:p>
      </dgm:t>
    </dgm:pt>
    <dgm:pt modelId="{1B3FA215-C672-4BD2-9F06-F7485FA3A241}" type="sibTrans" cxnId="{4ED234F2-4F8B-4A45-80C6-697A3ECAD206}">
      <dgm:prSet/>
      <dgm:spPr/>
      <dgm:t>
        <a:bodyPr/>
        <a:lstStyle/>
        <a:p>
          <a:endParaRPr lang="en-US"/>
        </a:p>
      </dgm:t>
    </dgm:pt>
    <dgm:pt modelId="{92AB7BB6-0237-4CBA-88FE-5A576BF999A5}">
      <dgm:prSet/>
      <dgm:spPr/>
      <dgm:t>
        <a:bodyPr/>
        <a:lstStyle/>
        <a:p>
          <a:r>
            <a:rPr lang="en-US"/>
            <a:t>Our Solution</a:t>
          </a:r>
        </a:p>
      </dgm:t>
    </dgm:pt>
    <dgm:pt modelId="{A4404C98-FC2A-4B57-9617-A90B92D786F2}" type="parTrans" cxnId="{0420DDF4-1839-4354-9DB3-69CA56CD55F7}">
      <dgm:prSet/>
      <dgm:spPr/>
      <dgm:t>
        <a:bodyPr/>
        <a:lstStyle/>
        <a:p>
          <a:endParaRPr lang="en-US"/>
        </a:p>
      </dgm:t>
    </dgm:pt>
    <dgm:pt modelId="{B7C708CB-E332-400B-9B78-E4F9C558BA9F}" type="sibTrans" cxnId="{0420DDF4-1839-4354-9DB3-69CA56CD55F7}">
      <dgm:prSet/>
      <dgm:spPr/>
      <dgm:t>
        <a:bodyPr/>
        <a:lstStyle/>
        <a:p>
          <a:endParaRPr lang="en-US"/>
        </a:p>
      </dgm:t>
    </dgm:pt>
    <dgm:pt modelId="{AACE5AB3-9001-4A3D-91AE-38E556ADB98C}">
      <dgm:prSet/>
      <dgm:spPr/>
      <dgm:t>
        <a:bodyPr/>
        <a:lstStyle/>
        <a:p>
          <a:r>
            <a:rPr lang="en-US"/>
            <a:t>Strategic plane</a:t>
          </a:r>
        </a:p>
      </dgm:t>
    </dgm:pt>
    <dgm:pt modelId="{915D9989-AE89-41D7-9DBB-0E331470BA61}" type="parTrans" cxnId="{2FEAB91D-032E-443C-A9A4-AD759AD47DAB}">
      <dgm:prSet/>
      <dgm:spPr/>
      <dgm:t>
        <a:bodyPr/>
        <a:lstStyle/>
        <a:p>
          <a:endParaRPr lang="en-US"/>
        </a:p>
      </dgm:t>
    </dgm:pt>
    <dgm:pt modelId="{69F59E18-788F-49C7-B1FE-0572F3202050}" type="sibTrans" cxnId="{2FEAB91D-032E-443C-A9A4-AD759AD47DAB}">
      <dgm:prSet/>
      <dgm:spPr/>
      <dgm:t>
        <a:bodyPr/>
        <a:lstStyle/>
        <a:p>
          <a:endParaRPr lang="en-US"/>
        </a:p>
      </dgm:t>
    </dgm:pt>
    <dgm:pt modelId="{29426E30-1AB0-4E9F-8DA7-113FF4176557}">
      <dgm:prSet/>
      <dgm:spPr/>
      <dgm:t>
        <a:bodyPr/>
        <a:lstStyle/>
        <a:p>
          <a:r>
            <a:rPr lang="en-US"/>
            <a:t>Scope plane</a:t>
          </a:r>
        </a:p>
      </dgm:t>
    </dgm:pt>
    <dgm:pt modelId="{2E595EB5-9B74-4BBC-A2EA-FB7EE60FA6DA}" type="parTrans" cxnId="{27501BA2-7BF9-4B41-A49F-C0CF88C64C8F}">
      <dgm:prSet/>
      <dgm:spPr/>
      <dgm:t>
        <a:bodyPr/>
        <a:lstStyle/>
        <a:p>
          <a:endParaRPr lang="en-US"/>
        </a:p>
      </dgm:t>
    </dgm:pt>
    <dgm:pt modelId="{E9FCB40D-2CCC-4778-93DF-217E3F6A5C54}" type="sibTrans" cxnId="{27501BA2-7BF9-4B41-A49F-C0CF88C64C8F}">
      <dgm:prSet/>
      <dgm:spPr/>
      <dgm:t>
        <a:bodyPr/>
        <a:lstStyle/>
        <a:p>
          <a:endParaRPr lang="en-US"/>
        </a:p>
      </dgm:t>
    </dgm:pt>
    <dgm:pt modelId="{DB190884-DE1E-4809-91B5-D55430FCA0E9}">
      <dgm:prSet/>
      <dgm:spPr/>
      <dgm:t>
        <a:bodyPr/>
        <a:lstStyle/>
        <a:p>
          <a:r>
            <a:rPr lang="en-US"/>
            <a:t>Structure plane</a:t>
          </a:r>
        </a:p>
      </dgm:t>
    </dgm:pt>
    <dgm:pt modelId="{BEE8E280-095E-40EC-8F50-9E5FA83CFCDE}" type="parTrans" cxnId="{A2FB6CD1-5BEA-4A3E-8AE0-2514CB5E5EE3}">
      <dgm:prSet/>
      <dgm:spPr/>
      <dgm:t>
        <a:bodyPr/>
        <a:lstStyle/>
        <a:p>
          <a:endParaRPr lang="en-US"/>
        </a:p>
      </dgm:t>
    </dgm:pt>
    <dgm:pt modelId="{D8A4B6E2-98FA-4B00-9366-2D07BE86FC87}" type="sibTrans" cxnId="{A2FB6CD1-5BEA-4A3E-8AE0-2514CB5E5EE3}">
      <dgm:prSet/>
      <dgm:spPr/>
      <dgm:t>
        <a:bodyPr/>
        <a:lstStyle/>
        <a:p>
          <a:endParaRPr lang="en-US"/>
        </a:p>
      </dgm:t>
    </dgm:pt>
    <dgm:pt modelId="{18914840-2411-41CA-9B95-12E386CE7FEA}">
      <dgm:prSet/>
      <dgm:spPr/>
      <dgm:t>
        <a:bodyPr/>
        <a:lstStyle/>
        <a:p>
          <a:r>
            <a:rPr lang="en-US"/>
            <a:t>Skeleton plane</a:t>
          </a:r>
        </a:p>
      </dgm:t>
    </dgm:pt>
    <dgm:pt modelId="{4E7747A2-804A-462F-ABE2-7303FEA29FA7}" type="parTrans" cxnId="{49ED1B40-8076-405C-B350-DA2D47DE380A}">
      <dgm:prSet/>
      <dgm:spPr/>
      <dgm:t>
        <a:bodyPr/>
        <a:lstStyle/>
        <a:p>
          <a:endParaRPr lang="en-US"/>
        </a:p>
      </dgm:t>
    </dgm:pt>
    <dgm:pt modelId="{8B13961D-30A1-43DE-8667-1704AB0406CE}" type="sibTrans" cxnId="{49ED1B40-8076-405C-B350-DA2D47DE380A}">
      <dgm:prSet/>
      <dgm:spPr/>
      <dgm:t>
        <a:bodyPr/>
        <a:lstStyle/>
        <a:p>
          <a:endParaRPr lang="en-US"/>
        </a:p>
      </dgm:t>
    </dgm:pt>
    <dgm:pt modelId="{88257774-2D1A-47F2-8FA3-A7BEF31EFA22}">
      <dgm:prSet/>
      <dgm:spPr/>
      <dgm:t>
        <a:bodyPr/>
        <a:lstStyle/>
        <a:p>
          <a:r>
            <a:rPr lang="en-US"/>
            <a:t>Surface plane</a:t>
          </a:r>
        </a:p>
      </dgm:t>
    </dgm:pt>
    <dgm:pt modelId="{B11BCB78-1976-4865-84EA-96A0913EBFF6}" type="parTrans" cxnId="{B43D3A7E-1075-4D7A-A5E0-E07CDC220B7B}">
      <dgm:prSet/>
      <dgm:spPr/>
      <dgm:t>
        <a:bodyPr/>
        <a:lstStyle/>
        <a:p>
          <a:endParaRPr lang="en-US"/>
        </a:p>
      </dgm:t>
    </dgm:pt>
    <dgm:pt modelId="{1F22961E-5679-4603-9A28-E39CB4616FFD}" type="sibTrans" cxnId="{B43D3A7E-1075-4D7A-A5E0-E07CDC220B7B}">
      <dgm:prSet/>
      <dgm:spPr/>
      <dgm:t>
        <a:bodyPr/>
        <a:lstStyle/>
        <a:p>
          <a:endParaRPr lang="en-US"/>
        </a:p>
      </dgm:t>
    </dgm:pt>
    <dgm:pt modelId="{655CEFB5-7B98-4078-B9C6-B450F13FB7C8}">
      <dgm:prSet/>
      <dgm:spPr/>
      <dgm:t>
        <a:bodyPr/>
        <a:lstStyle/>
        <a:p>
          <a:r>
            <a:rPr lang="en-US"/>
            <a:t>Information Architecture</a:t>
          </a:r>
        </a:p>
      </dgm:t>
    </dgm:pt>
    <dgm:pt modelId="{9F5EA0D0-9BA7-490D-8BCF-D2C9CD56767C}" type="parTrans" cxnId="{F6A4C18C-B476-4311-994A-662D89E67D58}">
      <dgm:prSet/>
      <dgm:spPr/>
      <dgm:t>
        <a:bodyPr/>
        <a:lstStyle/>
        <a:p>
          <a:endParaRPr lang="en-US"/>
        </a:p>
      </dgm:t>
    </dgm:pt>
    <dgm:pt modelId="{70CBEEF5-8D5E-435D-805C-58BAA6BA44DA}" type="sibTrans" cxnId="{F6A4C18C-B476-4311-994A-662D89E67D58}">
      <dgm:prSet/>
      <dgm:spPr/>
      <dgm:t>
        <a:bodyPr/>
        <a:lstStyle/>
        <a:p>
          <a:endParaRPr lang="en-US"/>
        </a:p>
      </dgm:t>
    </dgm:pt>
    <dgm:pt modelId="{3C6C3817-FBE6-47ED-B541-5BB5C2F33777}">
      <dgm:prSet/>
      <dgm:spPr/>
      <dgm:t>
        <a:bodyPr/>
        <a:lstStyle/>
        <a:p>
          <a:r>
            <a:rPr lang="en-US"/>
            <a:t>Workflows</a:t>
          </a:r>
        </a:p>
      </dgm:t>
    </dgm:pt>
    <dgm:pt modelId="{2A69D91D-0B74-45EF-BD8B-8DF534F78530}" type="parTrans" cxnId="{DB3E940E-EE6B-4912-BA67-4C1101BC9821}">
      <dgm:prSet/>
      <dgm:spPr/>
      <dgm:t>
        <a:bodyPr/>
        <a:lstStyle/>
        <a:p>
          <a:endParaRPr lang="en-US"/>
        </a:p>
      </dgm:t>
    </dgm:pt>
    <dgm:pt modelId="{98AAB504-C659-460A-A7D9-87A8D908772F}" type="sibTrans" cxnId="{DB3E940E-EE6B-4912-BA67-4C1101BC9821}">
      <dgm:prSet/>
      <dgm:spPr/>
      <dgm:t>
        <a:bodyPr/>
        <a:lstStyle/>
        <a:p>
          <a:endParaRPr lang="en-US"/>
        </a:p>
      </dgm:t>
    </dgm:pt>
    <dgm:pt modelId="{2103AE13-D381-45CD-BD36-D04D7C9408A8}">
      <dgm:prSet/>
      <dgm:spPr/>
      <dgm:t>
        <a:bodyPr/>
        <a:lstStyle/>
        <a:p>
          <a:r>
            <a:rPr lang="en-US"/>
            <a:t>UX Research Methods</a:t>
          </a:r>
        </a:p>
      </dgm:t>
    </dgm:pt>
    <dgm:pt modelId="{02983C66-4D4D-43E9-9876-DDC0C8DC712D}" type="parTrans" cxnId="{5409D561-D2C5-4056-AE0B-9DF47F2DE925}">
      <dgm:prSet/>
      <dgm:spPr/>
      <dgm:t>
        <a:bodyPr/>
        <a:lstStyle/>
        <a:p>
          <a:endParaRPr lang="en-US"/>
        </a:p>
      </dgm:t>
    </dgm:pt>
    <dgm:pt modelId="{02A7CA1C-7C52-476E-85D4-3BAD6B31D2E8}" type="sibTrans" cxnId="{5409D561-D2C5-4056-AE0B-9DF47F2DE925}">
      <dgm:prSet/>
      <dgm:spPr/>
      <dgm:t>
        <a:bodyPr/>
        <a:lstStyle/>
        <a:p>
          <a:endParaRPr lang="en-US"/>
        </a:p>
      </dgm:t>
    </dgm:pt>
    <dgm:pt modelId="{9B591EA3-B9F8-471E-87FF-2621C64B6C93}">
      <dgm:prSet/>
      <dgm:spPr/>
      <dgm:t>
        <a:bodyPr/>
        <a:lstStyle/>
        <a:p>
          <a:r>
            <a:rPr lang="en-US"/>
            <a:t>Human Computer Interaction</a:t>
          </a:r>
        </a:p>
      </dgm:t>
    </dgm:pt>
    <dgm:pt modelId="{F670F4A7-9B67-4194-A810-A2C7D56F3169}" type="parTrans" cxnId="{51633363-506A-435D-A2F3-19CBBA917D69}">
      <dgm:prSet/>
      <dgm:spPr/>
      <dgm:t>
        <a:bodyPr/>
        <a:lstStyle/>
        <a:p>
          <a:endParaRPr lang="en-US"/>
        </a:p>
      </dgm:t>
    </dgm:pt>
    <dgm:pt modelId="{ECB15C3A-B804-4627-8AE1-6158F9307319}" type="sibTrans" cxnId="{51633363-506A-435D-A2F3-19CBBA917D69}">
      <dgm:prSet/>
      <dgm:spPr/>
      <dgm:t>
        <a:bodyPr/>
        <a:lstStyle/>
        <a:p>
          <a:endParaRPr lang="en-US"/>
        </a:p>
      </dgm:t>
    </dgm:pt>
    <dgm:pt modelId="{8B16187B-A8F3-498F-BBFE-52CBBCE89D68}">
      <dgm:prSet/>
      <dgm:spPr/>
      <dgm:t>
        <a:bodyPr/>
        <a:lstStyle/>
        <a:p>
          <a:r>
            <a:rPr lang="en-US"/>
            <a:t>Moonshot ideas</a:t>
          </a:r>
        </a:p>
      </dgm:t>
    </dgm:pt>
    <dgm:pt modelId="{8B934636-005F-4ABA-8B81-742695C44A33}" type="parTrans" cxnId="{438599D8-DF49-4FCE-A356-CE779F604D11}">
      <dgm:prSet/>
      <dgm:spPr/>
      <dgm:t>
        <a:bodyPr/>
        <a:lstStyle/>
        <a:p>
          <a:endParaRPr lang="en-US"/>
        </a:p>
      </dgm:t>
    </dgm:pt>
    <dgm:pt modelId="{6E0B0E19-9BB5-4BD0-AF6E-DE8B0F7795C6}" type="sibTrans" cxnId="{438599D8-DF49-4FCE-A356-CE779F604D11}">
      <dgm:prSet/>
      <dgm:spPr/>
      <dgm:t>
        <a:bodyPr/>
        <a:lstStyle/>
        <a:p>
          <a:endParaRPr lang="en-US"/>
        </a:p>
      </dgm:t>
    </dgm:pt>
    <dgm:pt modelId="{48D64193-D831-42C0-9C12-014643A89F83}">
      <dgm:prSet/>
      <dgm:spPr/>
      <dgm:t>
        <a:bodyPr/>
        <a:lstStyle/>
        <a:p>
          <a:r>
            <a:rPr lang="en-US"/>
            <a:t>Demo</a:t>
          </a:r>
        </a:p>
      </dgm:t>
    </dgm:pt>
    <dgm:pt modelId="{C9156FDD-2DE1-4BA3-8ED4-A70808FA2346}" type="parTrans" cxnId="{27BD16B6-C88E-448B-8809-A20C6A44F268}">
      <dgm:prSet/>
      <dgm:spPr/>
      <dgm:t>
        <a:bodyPr/>
        <a:lstStyle/>
        <a:p>
          <a:endParaRPr lang="en-US"/>
        </a:p>
      </dgm:t>
    </dgm:pt>
    <dgm:pt modelId="{DD8EB0E1-DDB1-4A0D-9B91-21C8B023E304}" type="sibTrans" cxnId="{27BD16B6-C88E-448B-8809-A20C6A44F268}">
      <dgm:prSet/>
      <dgm:spPr/>
      <dgm:t>
        <a:bodyPr/>
        <a:lstStyle/>
        <a:p>
          <a:endParaRPr lang="en-US"/>
        </a:p>
      </dgm:t>
    </dgm:pt>
    <dgm:pt modelId="{6530EC3A-7931-4F6E-B0E2-EEC4F9F6C3EE}">
      <dgm:prSet/>
      <dgm:spPr/>
      <dgm:t>
        <a:bodyPr/>
        <a:lstStyle/>
        <a:p>
          <a:r>
            <a:rPr lang="en-US"/>
            <a:t>QA Testing – Selenium</a:t>
          </a:r>
        </a:p>
      </dgm:t>
    </dgm:pt>
    <dgm:pt modelId="{982C3266-2E18-41F5-9444-34E3A14DA4D4}" type="parTrans" cxnId="{E0C21322-50C3-4ED4-BD9F-811BBE49B4E3}">
      <dgm:prSet/>
      <dgm:spPr/>
      <dgm:t>
        <a:bodyPr/>
        <a:lstStyle/>
        <a:p>
          <a:endParaRPr lang="en-US"/>
        </a:p>
      </dgm:t>
    </dgm:pt>
    <dgm:pt modelId="{C79AECBB-09B9-4AB7-AD4D-5D7EA18FA760}" type="sibTrans" cxnId="{E0C21322-50C3-4ED4-BD9F-811BBE49B4E3}">
      <dgm:prSet/>
      <dgm:spPr/>
      <dgm:t>
        <a:bodyPr/>
        <a:lstStyle/>
        <a:p>
          <a:endParaRPr lang="en-US"/>
        </a:p>
      </dgm:t>
    </dgm:pt>
    <dgm:pt modelId="{65DCCC4B-FCE4-4892-9A88-646E3AEC9DA1}">
      <dgm:prSet/>
      <dgm:spPr/>
      <dgm:t>
        <a:bodyPr/>
        <a:lstStyle/>
        <a:p>
          <a:r>
            <a:rPr lang="en-US"/>
            <a:t>Reflections</a:t>
          </a:r>
        </a:p>
      </dgm:t>
    </dgm:pt>
    <dgm:pt modelId="{0963F221-DDCC-4DB6-9640-C710C0C610D0}" type="parTrans" cxnId="{3B84D3E3-002C-4DA0-938D-8077FB7CB8BD}">
      <dgm:prSet/>
      <dgm:spPr/>
      <dgm:t>
        <a:bodyPr/>
        <a:lstStyle/>
        <a:p>
          <a:endParaRPr lang="en-US"/>
        </a:p>
      </dgm:t>
    </dgm:pt>
    <dgm:pt modelId="{92E40791-EC7C-42E8-9C26-91CF8B619238}" type="sibTrans" cxnId="{3B84D3E3-002C-4DA0-938D-8077FB7CB8BD}">
      <dgm:prSet/>
      <dgm:spPr/>
      <dgm:t>
        <a:bodyPr/>
        <a:lstStyle/>
        <a:p>
          <a:endParaRPr lang="en-US"/>
        </a:p>
      </dgm:t>
    </dgm:pt>
    <dgm:pt modelId="{E6D000A6-47A7-4DAE-9F9E-C0FB572E9664}" type="pres">
      <dgm:prSet presAssocID="{64F07299-306C-40B1-B4E6-C5152EDEBBD9}" presName="Name0" presStyleCnt="0">
        <dgm:presLayoutVars>
          <dgm:dir/>
          <dgm:resizeHandles val="exact"/>
        </dgm:presLayoutVars>
      </dgm:prSet>
      <dgm:spPr/>
    </dgm:pt>
    <dgm:pt modelId="{37983FF9-A5ED-42D0-9F7C-FBCBDC134CCA}" type="pres">
      <dgm:prSet presAssocID="{B7C58DE6-FE6C-44A7-B2D7-22089BCB57C6}" presName="node" presStyleLbl="node1" presStyleIdx="0" presStyleCnt="15">
        <dgm:presLayoutVars>
          <dgm:bulletEnabled val="1"/>
        </dgm:presLayoutVars>
      </dgm:prSet>
      <dgm:spPr/>
    </dgm:pt>
    <dgm:pt modelId="{F42C9B9D-0B4D-48C4-9049-1C1C89F5B658}" type="pres">
      <dgm:prSet presAssocID="{1B3FA215-C672-4BD2-9F06-F7485FA3A241}" presName="sibTrans" presStyleLbl="sibTrans1D1" presStyleIdx="0" presStyleCnt="14"/>
      <dgm:spPr/>
    </dgm:pt>
    <dgm:pt modelId="{3F9F12ED-CC2B-40AC-A028-21727CDFB5A8}" type="pres">
      <dgm:prSet presAssocID="{1B3FA215-C672-4BD2-9F06-F7485FA3A241}" presName="connectorText" presStyleLbl="sibTrans1D1" presStyleIdx="0" presStyleCnt="14"/>
      <dgm:spPr/>
    </dgm:pt>
    <dgm:pt modelId="{4A88C60C-BB84-4B86-8F02-399C849D3C4F}" type="pres">
      <dgm:prSet presAssocID="{92AB7BB6-0237-4CBA-88FE-5A576BF999A5}" presName="node" presStyleLbl="node1" presStyleIdx="1" presStyleCnt="15">
        <dgm:presLayoutVars>
          <dgm:bulletEnabled val="1"/>
        </dgm:presLayoutVars>
      </dgm:prSet>
      <dgm:spPr/>
    </dgm:pt>
    <dgm:pt modelId="{731F3337-2E6C-46B0-8130-12AF54EFFCBB}" type="pres">
      <dgm:prSet presAssocID="{B7C708CB-E332-400B-9B78-E4F9C558BA9F}" presName="sibTrans" presStyleLbl="sibTrans1D1" presStyleIdx="1" presStyleCnt="14"/>
      <dgm:spPr/>
    </dgm:pt>
    <dgm:pt modelId="{9DE778C9-8989-44CA-B228-F063F1E1435B}" type="pres">
      <dgm:prSet presAssocID="{B7C708CB-E332-400B-9B78-E4F9C558BA9F}" presName="connectorText" presStyleLbl="sibTrans1D1" presStyleIdx="1" presStyleCnt="14"/>
      <dgm:spPr/>
    </dgm:pt>
    <dgm:pt modelId="{C1B552EA-1360-416E-8859-3EE54F5A868D}" type="pres">
      <dgm:prSet presAssocID="{AACE5AB3-9001-4A3D-91AE-38E556ADB98C}" presName="node" presStyleLbl="node1" presStyleIdx="2" presStyleCnt="15">
        <dgm:presLayoutVars>
          <dgm:bulletEnabled val="1"/>
        </dgm:presLayoutVars>
      </dgm:prSet>
      <dgm:spPr/>
    </dgm:pt>
    <dgm:pt modelId="{71282D5B-6E95-4FEA-8ED0-F9363CB2E9A8}" type="pres">
      <dgm:prSet presAssocID="{69F59E18-788F-49C7-B1FE-0572F3202050}" presName="sibTrans" presStyleLbl="sibTrans1D1" presStyleIdx="2" presStyleCnt="14"/>
      <dgm:spPr/>
    </dgm:pt>
    <dgm:pt modelId="{C5F3C000-2324-4437-A42D-9CE9F78DB4DD}" type="pres">
      <dgm:prSet presAssocID="{69F59E18-788F-49C7-B1FE-0572F3202050}" presName="connectorText" presStyleLbl="sibTrans1D1" presStyleIdx="2" presStyleCnt="14"/>
      <dgm:spPr/>
    </dgm:pt>
    <dgm:pt modelId="{0DA30B76-DF76-4D96-A4D1-7A48CCB26CF1}" type="pres">
      <dgm:prSet presAssocID="{29426E30-1AB0-4E9F-8DA7-113FF4176557}" presName="node" presStyleLbl="node1" presStyleIdx="3" presStyleCnt="15">
        <dgm:presLayoutVars>
          <dgm:bulletEnabled val="1"/>
        </dgm:presLayoutVars>
      </dgm:prSet>
      <dgm:spPr/>
    </dgm:pt>
    <dgm:pt modelId="{8DCAFB8E-98BC-43B7-A1A2-26B1C2C99BF3}" type="pres">
      <dgm:prSet presAssocID="{E9FCB40D-2CCC-4778-93DF-217E3F6A5C54}" presName="sibTrans" presStyleLbl="sibTrans1D1" presStyleIdx="3" presStyleCnt="14"/>
      <dgm:spPr/>
    </dgm:pt>
    <dgm:pt modelId="{50BB3BA2-C7C8-406F-954E-F9D0677B542A}" type="pres">
      <dgm:prSet presAssocID="{E9FCB40D-2CCC-4778-93DF-217E3F6A5C54}" presName="connectorText" presStyleLbl="sibTrans1D1" presStyleIdx="3" presStyleCnt="14"/>
      <dgm:spPr/>
    </dgm:pt>
    <dgm:pt modelId="{38239805-7FCF-4115-9234-6DEBF6D7DCF6}" type="pres">
      <dgm:prSet presAssocID="{DB190884-DE1E-4809-91B5-D55430FCA0E9}" presName="node" presStyleLbl="node1" presStyleIdx="4" presStyleCnt="15">
        <dgm:presLayoutVars>
          <dgm:bulletEnabled val="1"/>
        </dgm:presLayoutVars>
      </dgm:prSet>
      <dgm:spPr/>
    </dgm:pt>
    <dgm:pt modelId="{7548625F-7D1B-41BC-B4A8-84389034516E}" type="pres">
      <dgm:prSet presAssocID="{D8A4B6E2-98FA-4B00-9366-2D07BE86FC87}" presName="sibTrans" presStyleLbl="sibTrans1D1" presStyleIdx="4" presStyleCnt="14"/>
      <dgm:spPr/>
    </dgm:pt>
    <dgm:pt modelId="{981B5274-926F-48CF-80BF-54CD497C60A5}" type="pres">
      <dgm:prSet presAssocID="{D8A4B6E2-98FA-4B00-9366-2D07BE86FC87}" presName="connectorText" presStyleLbl="sibTrans1D1" presStyleIdx="4" presStyleCnt="14"/>
      <dgm:spPr/>
    </dgm:pt>
    <dgm:pt modelId="{DE5586C7-4A6F-4C15-9CF6-C95F89363F1A}" type="pres">
      <dgm:prSet presAssocID="{18914840-2411-41CA-9B95-12E386CE7FEA}" presName="node" presStyleLbl="node1" presStyleIdx="5" presStyleCnt="15">
        <dgm:presLayoutVars>
          <dgm:bulletEnabled val="1"/>
        </dgm:presLayoutVars>
      </dgm:prSet>
      <dgm:spPr/>
    </dgm:pt>
    <dgm:pt modelId="{545AD26B-CBF6-4A5C-B531-6CE1F0B327DD}" type="pres">
      <dgm:prSet presAssocID="{8B13961D-30A1-43DE-8667-1704AB0406CE}" presName="sibTrans" presStyleLbl="sibTrans1D1" presStyleIdx="5" presStyleCnt="14"/>
      <dgm:spPr/>
    </dgm:pt>
    <dgm:pt modelId="{00AEC602-1EF8-4763-B212-311165A1A0FE}" type="pres">
      <dgm:prSet presAssocID="{8B13961D-30A1-43DE-8667-1704AB0406CE}" presName="connectorText" presStyleLbl="sibTrans1D1" presStyleIdx="5" presStyleCnt="14"/>
      <dgm:spPr/>
    </dgm:pt>
    <dgm:pt modelId="{BB6892E6-867B-4CDF-9B6D-1CC209897E71}" type="pres">
      <dgm:prSet presAssocID="{88257774-2D1A-47F2-8FA3-A7BEF31EFA22}" presName="node" presStyleLbl="node1" presStyleIdx="6" presStyleCnt="15">
        <dgm:presLayoutVars>
          <dgm:bulletEnabled val="1"/>
        </dgm:presLayoutVars>
      </dgm:prSet>
      <dgm:spPr/>
    </dgm:pt>
    <dgm:pt modelId="{13BC8B60-66A5-4EAD-A213-E3E89E4C5E75}" type="pres">
      <dgm:prSet presAssocID="{1F22961E-5679-4603-9A28-E39CB4616FFD}" presName="sibTrans" presStyleLbl="sibTrans1D1" presStyleIdx="6" presStyleCnt="14"/>
      <dgm:spPr/>
    </dgm:pt>
    <dgm:pt modelId="{9123593F-00EB-4752-B146-5C0E798B373C}" type="pres">
      <dgm:prSet presAssocID="{1F22961E-5679-4603-9A28-E39CB4616FFD}" presName="connectorText" presStyleLbl="sibTrans1D1" presStyleIdx="6" presStyleCnt="14"/>
      <dgm:spPr/>
    </dgm:pt>
    <dgm:pt modelId="{4EA85088-6593-41F4-94A4-ED7ED567D9FA}" type="pres">
      <dgm:prSet presAssocID="{655CEFB5-7B98-4078-B9C6-B450F13FB7C8}" presName="node" presStyleLbl="node1" presStyleIdx="7" presStyleCnt="15">
        <dgm:presLayoutVars>
          <dgm:bulletEnabled val="1"/>
        </dgm:presLayoutVars>
      </dgm:prSet>
      <dgm:spPr/>
    </dgm:pt>
    <dgm:pt modelId="{730D46B9-E1FA-40AA-A429-AFDBE2F7A4A9}" type="pres">
      <dgm:prSet presAssocID="{70CBEEF5-8D5E-435D-805C-58BAA6BA44DA}" presName="sibTrans" presStyleLbl="sibTrans1D1" presStyleIdx="7" presStyleCnt="14"/>
      <dgm:spPr/>
    </dgm:pt>
    <dgm:pt modelId="{038351EF-D790-4D0D-8A31-62C4294DA15C}" type="pres">
      <dgm:prSet presAssocID="{70CBEEF5-8D5E-435D-805C-58BAA6BA44DA}" presName="connectorText" presStyleLbl="sibTrans1D1" presStyleIdx="7" presStyleCnt="14"/>
      <dgm:spPr/>
    </dgm:pt>
    <dgm:pt modelId="{3702D136-2DC2-4316-B6E3-10048156CFB6}" type="pres">
      <dgm:prSet presAssocID="{3C6C3817-FBE6-47ED-B541-5BB5C2F33777}" presName="node" presStyleLbl="node1" presStyleIdx="8" presStyleCnt="15">
        <dgm:presLayoutVars>
          <dgm:bulletEnabled val="1"/>
        </dgm:presLayoutVars>
      </dgm:prSet>
      <dgm:spPr/>
    </dgm:pt>
    <dgm:pt modelId="{C99C759A-9770-4192-9218-B5578F22B0B5}" type="pres">
      <dgm:prSet presAssocID="{98AAB504-C659-460A-A7D9-87A8D908772F}" presName="sibTrans" presStyleLbl="sibTrans1D1" presStyleIdx="8" presStyleCnt="14"/>
      <dgm:spPr/>
    </dgm:pt>
    <dgm:pt modelId="{48C45894-9335-4478-8FE7-56BF7BD9838D}" type="pres">
      <dgm:prSet presAssocID="{98AAB504-C659-460A-A7D9-87A8D908772F}" presName="connectorText" presStyleLbl="sibTrans1D1" presStyleIdx="8" presStyleCnt="14"/>
      <dgm:spPr/>
    </dgm:pt>
    <dgm:pt modelId="{984F876C-4946-478A-B645-CDB4DA8E188E}" type="pres">
      <dgm:prSet presAssocID="{2103AE13-D381-45CD-BD36-D04D7C9408A8}" presName="node" presStyleLbl="node1" presStyleIdx="9" presStyleCnt="15">
        <dgm:presLayoutVars>
          <dgm:bulletEnabled val="1"/>
        </dgm:presLayoutVars>
      </dgm:prSet>
      <dgm:spPr/>
    </dgm:pt>
    <dgm:pt modelId="{AD94F343-6267-439B-8ADF-1D92C06E311D}" type="pres">
      <dgm:prSet presAssocID="{02A7CA1C-7C52-476E-85D4-3BAD6B31D2E8}" presName="sibTrans" presStyleLbl="sibTrans1D1" presStyleIdx="9" presStyleCnt="14"/>
      <dgm:spPr/>
    </dgm:pt>
    <dgm:pt modelId="{F1BDCC61-BEE4-4489-A6B6-BDB9FD61B62D}" type="pres">
      <dgm:prSet presAssocID="{02A7CA1C-7C52-476E-85D4-3BAD6B31D2E8}" presName="connectorText" presStyleLbl="sibTrans1D1" presStyleIdx="9" presStyleCnt="14"/>
      <dgm:spPr/>
    </dgm:pt>
    <dgm:pt modelId="{2A3F89B6-987F-45D8-A299-3D784FEB5F29}" type="pres">
      <dgm:prSet presAssocID="{9B591EA3-B9F8-471E-87FF-2621C64B6C93}" presName="node" presStyleLbl="node1" presStyleIdx="10" presStyleCnt="15">
        <dgm:presLayoutVars>
          <dgm:bulletEnabled val="1"/>
        </dgm:presLayoutVars>
      </dgm:prSet>
      <dgm:spPr/>
    </dgm:pt>
    <dgm:pt modelId="{B5B87B9A-3C37-4948-B44C-AB0CFA223EA0}" type="pres">
      <dgm:prSet presAssocID="{ECB15C3A-B804-4627-8AE1-6158F9307319}" presName="sibTrans" presStyleLbl="sibTrans1D1" presStyleIdx="10" presStyleCnt="14"/>
      <dgm:spPr/>
    </dgm:pt>
    <dgm:pt modelId="{FB72B934-C6C9-4A8D-810E-378EF617B692}" type="pres">
      <dgm:prSet presAssocID="{ECB15C3A-B804-4627-8AE1-6158F9307319}" presName="connectorText" presStyleLbl="sibTrans1D1" presStyleIdx="10" presStyleCnt="14"/>
      <dgm:spPr/>
    </dgm:pt>
    <dgm:pt modelId="{90D1F905-51AF-432D-AF84-C3C89C9D9B12}" type="pres">
      <dgm:prSet presAssocID="{8B16187B-A8F3-498F-BBFE-52CBBCE89D68}" presName="node" presStyleLbl="node1" presStyleIdx="11" presStyleCnt="15">
        <dgm:presLayoutVars>
          <dgm:bulletEnabled val="1"/>
        </dgm:presLayoutVars>
      </dgm:prSet>
      <dgm:spPr/>
    </dgm:pt>
    <dgm:pt modelId="{310B0F9B-1F6E-4C8F-8331-86BD371B2A3C}" type="pres">
      <dgm:prSet presAssocID="{6E0B0E19-9BB5-4BD0-AF6E-DE8B0F7795C6}" presName="sibTrans" presStyleLbl="sibTrans1D1" presStyleIdx="11" presStyleCnt="14"/>
      <dgm:spPr/>
    </dgm:pt>
    <dgm:pt modelId="{E300F303-80BF-4697-BFBF-D43B47F7F592}" type="pres">
      <dgm:prSet presAssocID="{6E0B0E19-9BB5-4BD0-AF6E-DE8B0F7795C6}" presName="connectorText" presStyleLbl="sibTrans1D1" presStyleIdx="11" presStyleCnt="14"/>
      <dgm:spPr/>
    </dgm:pt>
    <dgm:pt modelId="{C821142D-4AB8-4813-BB3D-99A919A8FD1C}" type="pres">
      <dgm:prSet presAssocID="{48D64193-D831-42C0-9C12-014643A89F83}" presName="node" presStyleLbl="node1" presStyleIdx="12" presStyleCnt="15">
        <dgm:presLayoutVars>
          <dgm:bulletEnabled val="1"/>
        </dgm:presLayoutVars>
      </dgm:prSet>
      <dgm:spPr/>
    </dgm:pt>
    <dgm:pt modelId="{439DFA29-34DB-47B3-B72A-37DC849F1708}" type="pres">
      <dgm:prSet presAssocID="{DD8EB0E1-DDB1-4A0D-9B91-21C8B023E304}" presName="sibTrans" presStyleLbl="sibTrans1D1" presStyleIdx="12" presStyleCnt="14"/>
      <dgm:spPr/>
    </dgm:pt>
    <dgm:pt modelId="{93C2E702-F7E5-4F66-BB60-70162D23F077}" type="pres">
      <dgm:prSet presAssocID="{DD8EB0E1-DDB1-4A0D-9B91-21C8B023E304}" presName="connectorText" presStyleLbl="sibTrans1D1" presStyleIdx="12" presStyleCnt="14"/>
      <dgm:spPr/>
    </dgm:pt>
    <dgm:pt modelId="{2A2E7266-9458-4AA1-A670-02BDFA34BECB}" type="pres">
      <dgm:prSet presAssocID="{6530EC3A-7931-4F6E-B0E2-EEC4F9F6C3EE}" presName="node" presStyleLbl="node1" presStyleIdx="13" presStyleCnt="15">
        <dgm:presLayoutVars>
          <dgm:bulletEnabled val="1"/>
        </dgm:presLayoutVars>
      </dgm:prSet>
      <dgm:spPr/>
    </dgm:pt>
    <dgm:pt modelId="{3A6B483A-7408-4A60-931B-81BEC68C7C09}" type="pres">
      <dgm:prSet presAssocID="{C79AECBB-09B9-4AB7-AD4D-5D7EA18FA760}" presName="sibTrans" presStyleLbl="sibTrans1D1" presStyleIdx="13" presStyleCnt="14"/>
      <dgm:spPr/>
    </dgm:pt>
    <dgm:pt modelId="{FE89AD80-FFC7-4004-9334-76BCD6FA8752}" type="pres">
      <dgm:prSet presAssocID="{C79AECBB-09B9-4AB7-AD4D-5D7EA18FA760}" presName="connectorText" presStyleLbl="sibTrans1D1" presStyleIdx="13" presStyleCnt="14"/>
      <dgm:spPr/>
    </dgm:pt>
    <dgm:pt modelId="{AE271311-A170-491B-9BC6-28EFBC9C1116}" type="pres">
      <dgm:prSet presAssocID="{65DCCC4B-FCE4-4892-9A88-646E3AEC9DA1}" presName="node" presStyleLbl="node1" presStyleIdx="14" presStyleCnt="15">
        <dgm:presLayoutVars>
          <dgm:bulletEnabled val="1"/>
        </dgm:presLayoutVars>
      </dgm:prSet>
      <dgm:spPr/>
    </dgm:pt>
  </dgm:ptLst>
  <dgm:cxnLst>
    <dgm:cxn modelId="{A808B903-F2A1-4C70-BC04-F65E0135C508}" type="presOf" srcId="{92AB7BB6-0237-4CBA-88FE-5A576BF999A5}" destId="{4A88C60C-BB84-4B86-8F02-399C849D3C4F}" srcOrd="0" destOrd="0" presId="urn:microsoft.com/office/officeart/2016/7/layout/RepeatingBendingProcessNew"/>
    <dgm:cxn modelId="{30637405-22F1-4593-90F3-4A866B8DFCE8}" type="presOf" srcId="{69F59E18-788F-49C7-B1FE-0572F3202050}" destId="{C5F3C000-2324-4437-A42D-9CE9F78DB4DD}" srcOrd="1" destOrd="0" presId="urn:microsoft.com/office/officeart/2016/7/layout/RepeatingBendingProcessNew"/>
    <dgm:cxn modelId="{FF20B507-4489-4F41-B803-CA82D780CDBF}" type="presOf" srcId="{18914840-2411-41CA-9B95-12E386CE7FEA}" destId="{DE5586C7-4A6F-4C15-9CF6-C95F89363F1A}" srcOrd="0" destOrd="0" presId="urn:microsoft.com/office/officeart/2016/7/layout/RepeatingBendingProcessNew"/>
    <dgm:cxn modelId="{DB3E940E-EE6B-4912-BA67-4C1101BC9821}" srcId="{64F07299-306C-40B1-B4E6-C5152EDEBBD9}" destId="{3C6C3817-FBE6-47ED-B541-5BB5C2F33777}" srcOrd="8" destOrd="0" parTransId="{2A69D91D-0B74-45EF-BD8B-8DF534F78530}" sibTransId="{98AAB504-C659-460A-A7D9-87A8D908772F}"/>
    <dgm:cxn modelId="{2BC9580F-EA0B-4CCE-B797-4A13D6B996E8}" type="presOf" srcId="{3C6C3817-FBE6-47ED-B541-5BB5C2F33777}" destId="{3702D136-2DC2-4316-B6E3-10048156CFB6}" srcOrd="0" destOrd="0" presId="urn:microsoft.com/office/officeart/2016/7/layout/RepeatingBendingProcessNew"/>
    <dgm:cxn modelId="{FA0A0116-7E2D-462C-A715-129676768493}" type="presOf" srcId="{6E0B0E19-9BB5-4BD0-AF6E-DE8B0F7795C6}" destId="{310B0F9B-1F6E-4C8F-8331-86BD371B2A3C}" srcOrd="0" destOrd="0" presId="urn:microsoft.com/office/officeart/2016/7/layout/RepeatingBendingProcessNew"/>
    <dgm:cxn modelId="{AFDBC01A-FBFE-4161-A7B2-59EE0ED0B7D7}" type="presOf" srcId="{48D64193-D831-42C0-9C12-014643A89F83}" destId="{C821142D-4AB8-4813-BB3D-99A919A8FD1C}" srcOrd="0" destOrd="0" presId="urn:microsoft.com/office/officeart/2016/7/layout/RepeatingBendingProcessNew"/>
    <dgm:cxn modelId="{2FEAB91D-032E-443C-A9A4-AD759AD47DAB}" srcId="{64F07299-306C-40B1-B4E6-C5152EDEBBD9}" destId="{AACE5AB3-9001-4A3D-91AE-38E556ADB98C}" srcOrd="2" destOrd="0" parTransId="{915D9989-AE89-41D7-9DBB-0E331470BA61}" sibTransId="{69F59E18-788F-49C7-B1FE-0572F3202050}"/>
    <dgm:cxn modelId="{E0C21322-50C3-4ED4-BD9F-811BBE49B4E3}" srcId="{64F07299-306C-40B1-B4E6-C5152EDEBBD9}" destId="{6530EC3A-7931-4F6E-B0E2-EEC4F9F6C3EE}" srcOrd="13" destOrd="0" parTransId="{982C3266-2E18-41F5-9444-34E3A14DA4D4}" sibTransId="{C79AECBB-09B9-4AB7-AD4D-5D7EA18FA760}"/>
    <dgm:cxn modelId="{17AFC632-5726-44FD-B531-B7EA8ABDD390}" type="presOf" srcId="{DD8EB0E1-DDB1-4A0D-9B91-21C8B023E304}" destId="{93C2E702-F7E5-4F66-BB60-70162D23F077}" srcOrd="1" destOrd="0" presId="urn:microsoft.com/office/officeart/2016/7/layout/RepeatingBendingProcessNew"/>
    <dgm:cxn modelId="{ECA5753F-97B9-4068-9A72-3E6F6876E2D3}" type="presOf" srcId="{DD8EB0E1-DDB1-4A0D-9B91-21C8B023E304}" destId="{439DFA29-34DB-47B3-B72A-37DC849F1708}" srcOrd="0" destOrd="0" presId="urn:microsoft.com/office/officeart/2016/7/layout/RepeatingBendingProcessNew"/>
    <dgm:cxn modelId="{53BBBD3F-1E77-41D1-B6F0-8E9B67AF861E}" type="presOf" srcId="{88257774-2D1A-47F2-8FA3-A7BEF31EFA22}" destId="{BB6892E6-867B-4CDF-9B6D-1CC209897E71}" srcOrd="0" destOrd="0" presId="urn:microsoft.com/office/officeart/2016/7/layout/RepeatingBendingProcessNew"/>
    <dgm:cxn modelId="{49ED1B40-8076-405C-B350-DA2D47DE380A}" srcId="{64F07299-306C-40B1-B4E6-C5152EDEBBD9}" destId="{18914840-2411-41CA-9B95-12E386CE7FEA}" srcOrd="5" destOrd="0" parTransId="{4E7747A2-804A-462F-ABE2-7303FEA29FA7}" sibTransId="{8B13961D-30A1-43DE-8667-1704AB0406CE}"/>
    <dgm:cxn modelId="{C6AEB841-2DF0-4D5C-9F67-EA96511A9FCE}" type="presOf" srcId="{69F59E18-788F-49C7-B1FE-0572F3202050}" destId="{71282D5B-6E95-4FEA-8ED0-F9363CB2E9A8}" srcOrd="0" destOrd="0" presId="urn:microsoft.com/office/officeart/2016/7/layout/RepeatingBendingProcessNew"/>
    <dgm:cxn modelId="{077C6D46-5D1F-42BF-8911-31805DED4DE3}" type="presOf" srcId="{1B3FA215-C672-4BD2-9F06-F7485FA3A241}" destId="{F42C9B9D-0B4D-48C4-9049-1C1C89F5B658}" srcOrd="0" destOrd="0" presId="urn:microsoft.com/office/officeart/2016/7/layout/RepeatingBendingProcessNew"/>
    <dgm:cxn modelId="{24B2D249-F3F7-49AF-A8B5-C132F14F7FC7}" type="presOf" srcId="{1F22961E-5679-4603-9A28-E39CB4616FFD}" destId="{13BC8B60-66A5-4EAD-A213-E3E89E4C5E75}" srcOrd="0" destOrd="0" presId="urn:microsoft.com/office/officeart/2016/7/layout/RepeatingBendingProcessNew"/>
    <dgm:cxn modelId="{6C64E654-288C-4997-B1A0-1A0CAA3B9B87}" type="presOf" srcId="{655CEFB5-7B98-4078-B9C6-B450F13FB7C8}" destId="{4EA85088-6593-41F4-94A4-ED7ED567D9FA}" srcOrd="0" destOrd="0" presId="urn:microsoft.com/office/officeart/2016/7/layout/RepeatingBendingProcessNew"/>
    <dgm:cxn modelId="{87915B55-B335-40EA-BBE9-5D451A772C48}" type="presOf" srcId="{8B16187B-A8F3-498F-BBFE-52CBBCE89D68}" destId="{90D1F905-51AF-432D-AF84-C3C89C9D9B12}" srcOrd="0" destOrd="0" presId="urn:microsoft.com/office/officeart/2016/7/layout/RepeatingBendingProcessNew"/>
    <dgm:cxn modelId="{7A496056-7DB1-447C-B016-1F1C2DA52A97}" type="presOf" srcId="{8B13961D-30A1-43DE-8667-1704AB0406CE}" destId="{545AD26B-CBF6-4A5C-B531-6CE1F0B327DD}" srcOrd="0" destOrd="0" presId="urn:microsoft.com/office/officeart/2016/7/layout/RepeatingBendingProcessNew"/>
    <dgm:cxn modelId="{992ACE5B-50A3-4B31-9F47-948BEB8D9102}" type="presOf" srcId="{1B3FA215-C672-4BD2-9F06-F7485FA3A241}" destId="{3F9F12ED-CC2B-40AC-A028-21727CDFB5A8}" srcOrd="1" destOrd="0" presId="urn:microsoft.com/office/officeart/2016/7/layout/RepeatingBendingProcessNew"/>
    <dgm:cxn modelId="{38B00F5D-A600-4C00-BEAC-67AA677D3F74}" type="presOf" srcId="{65DCCC4B-FCE4-4892-9A88-646E3AEC9DA1}" destId="{AE271311-A170-491B-9BC6-28EFBC9C1116}" srcOrd="0" destOrd="0" presId="urn:microsoft.com/office/officeart/2016/7/layout/RepeatingBendingProcessNew"/>
    <dgm:cxn modelId="{5409D561-D2C5-4056-AE0B-9DF47F2DE925}" srcId="{64F07299-306C-40B1-B4E6-C5152EDEBBD9}" destId="{2103AE13-D381-45CD-BD36-D04D7C9408A8}" srcOrd="9" destOrd="0" parTransId="{02983C66-4D4D-43E9-9876-DDC0C8DC712D}" sibTransId="{02A7CA1C-7C52-476E-85D4-3BAD6B31D2E8}"/>
    <dgm:cxn modelId="{51633363-506A-435D-A2F3-19CBBA917D69}" srcId="{64F07299-306C-40B1-B4E6-C5152EDEBBD9}" destId="{9B591EA3-B9F8-471E-87FF-2621C64B6C93}" srcOrd="10" destOrd="0" parTransId="{F670F4A7-9B67-4194-A810-A2C7D56F3169}" sibTransId="{ECB15C3A-B804-4627-8AE1-6158F9307319}"/>
    <dgm:cxn modelId="{BBF97767-8C12-4FF9-B436-18461C5C6F3E}" type="presOf" srcId="{ECB15C3A-B804-4627-8AE1-6158F9307319}" destId="{FB72B934-C6C9-4A8D-810E-378EF617B692}" srcOrd="1" destOrd="0" presId="urn:microsoft.com/office/officeart/2016/7/layout/RepeatingBendingProcessNew"/>
    <dgm:cxn modelId="{1A20B16B-9577-421C-BB28-13791C378E1E}" type="presOf" srcId="{DB190884-DE1E-4809-91B5-D55430FCA0E9}" destId="{38239805-7FCF-4115-9234-6DEBF6D7DCF6}" srcOrd="0" destOrd="0" presId="urn:microsoft.com/office/officeart/2016/7/layout/RepeatingBendingProcessNew"/>
    <dgm:cxn modelId="{8FD6636F-7C29-46BF-B526-F4BD0CFB96C9}" type="presOf" srcId="{E9FCB40D-2CCC-4778-93DF-217E3F6A5C54}" destId="{8DCAFB8E-98BC-43B7-A1A2-26B1C2C99BF3}" srcOrd="0" destOrd="0" presId="urn:microsoft.com/office/officeart/2016/7/layout/RepeatingBendingProcessNew"/>
    <dgm:cxn modelId="{5AD2A470-EB3D-4C2E-9AD5-A4F681757AF9}" type="presOf" srcId="{98AAB504-C659-460A-A7D9-87A8D908772F}" destId="{C99C759A-9770-4192-9218-B5578F22B0B5}" srcOrd="0" destOrd="0" presId="urn:microsoft.com/office/officeart/2016/7/layout/RepeatingBendingProcessNew"/>
    <dgm:cxn modelId="{F05DE870-1785-44E8-82F5-CD5C4368DA52}" type="presOf" srcId="{B7C708CB-E332-400B-9B78-E4F9C558BA9F}" destId="{9DE778C9-8989-44CA-B228-F063F1E1435B}" srcOrd="1" destOrd="0" presId="urn:microsoft.com/office/officeart/2016/7/layout/RepeatingBendingProcessNew"/>
    <dgm:cxn modelId="{33D86677-E42C-45C5-B9B7-BE9250595FD3}" type="presOf" srcId="{6E0B0E19-9BB5-4BD0-AF6E-DE8B0F7795C6}" destId="{E300F303-80BF-4697-BFBF-D43B47F7F592}" srcOrd="1" destOrd="0" presId="urn:microsoft.com/office/officeart/2016/7/layout/RepeatingBendingProcessNew"/>
    <dgm:cxn modelId="{B43D3A7E-1075-4D7A-A5E0-E07CDC220B7B}" srcId="{64F07299-306C-40B1-B4E6-C5152EDEBBD9}" destId="{88257774-2D1A-47F2-8FA3-A7BEF31EFA22}" srcOrd="6" destOrd="0" parTransId="{B11BCB78-1976-4865-84EA-96A0913EBFF6}" sibTransId="{1F22961E-5679-4603-9A28-E39CB4616FFD}"/>
    <dgm:cxn modelId="{F6A4C18C-B476-4311-994A-662D89E67D58}" srcId="{64F07299-306C-40B1-B4E6-C5152EDEBBD9}" destId="{655CEFB5-7B98-4078-B9C6-B450F13FB7C8}" srcOrd="7" destOrd="0" parTransId="{9F5EA0D0-9BA7-490D-8BCF-D2C9CD56767C}" sibTransId="{70CBEEF5-8D5E-435D-805C-58BAA6BA44DA}"/>
    <dgm:cxn modelId="{DFAE2D95-3DC8-4221-859C-A8E7A161E64F}" type="presOf" srcId="{9B591EA3-B9F8-471E-87FF-2621C64B6C93}" destId="{2A3F89B6-987F-45D8-A299-3D784FEB5F29}" srcOrd="0" destOrd="0" presId="urn:microsoft.com/office/officeart/2016/7/layout/RepeatingBendingProcessNew"/>
    <dgm:cxn modelId="{CD19CD9D-7C2D-4762-9DEC-4295F3ED2EC2}" type="presOf" srcId="{E9FCB40D-2CCC-4778-93DF-217E3F6A5C54}" destId="{50BB3BA2-C7C8-406F-954E-F9D0677B542A}" srcOrd="1" destOrd="0" presId="urn:microsoft.com/office/officeart/2016/7/layout/RepeatingBendingProcessNew"/>
    <dgm:cxn modelId="{11A354A1-2B45-4677-B711-C7AC2D59C67E}" type="presOf" srcId="{D8A4B6E2-98FA-4B00-9366-2D07BE86FC87}" destId="{7548625F-7D1B-41BC-B4A8-84389034516E}" srcOrd="0" destOrd="0" presId="urn:microsoft.com/office/officeart/2016/7/layout/RepeatingBendingProcessNew"/>
    <dgm:cxn modelId="{27501BA2-7BF9-4B41-A49F-C0CF88C64C8F}" srcId="{64F07299-306C-40B1-B4E6-C5152EDEBBD9}" destId="{29426E30-1AB0-4E9F-8DA7-113FF4176557}" srcOrd="3" destOrd="0" parTransId="{2E595EB5-9B74-4BBC-A2EA-FB7EE60FA6DA}" sibTransId="{E9FCB40D-2CCC-4778-93DF-217E3F6A5C54}"/>
    <dgm:cxn modelId="{08A3B9A5-0297-4459-B0D3-23455D388085}" type="presOf" srcId="{02A7CA1C-7C52-476E-85D4-3BAD6B31D2E8}" destId="{F1BDCC61-BEE4-4489-A6B6-BDB9FD61B62D}" srcOrd="1" destOrd="0" presId="urn:microsoft.com/office/officeart/2016/7/layout/RepeatingBendingProcessNew"/>
    <dgm:cxn modelId="{F300E8A7-8324-417E-8BE7-C8257C491FA0}" type="presOf" srcId="{D8A4B6E2-98FA-4B00-9366-2D07BE86FC87}" destId="{981B5274-926F-48CF-80BF-54CD497C60A5}" srcOrd="1" destOrd="0" presId="urn:microsoft.com/office/officeart/2016/7/layout/RepeatingBendingProcessNew"/>
    <dgm:cxn modelId="{27BD16B6-C88E-448B-8809-A20C6A44F268}" srcId="{64F07299-306C-40B1-B4E6-C5152EDEBBD9}" destId="{48D64193-D831-42C0-9C12-014643A89F83}" srcOrd="12" destOrd="0" parTransId="{C9156FDD-2DE1-4BA3-8ED4-A70808FA2346}" sibTransId="{DD8EB0E1-DDB1-4A0D-9B91-21C8B023E304}"/>
    <dgm:cxn modelId="{DE94F9B7-659F-4F70-B858-07C2C1838E80}" type="presOf" srcId="{B7C708CB-E332-400B-9B78-E4F9C558BA9F}" destId="{731F3337-2E6C-46B0-8130-12AF54EFFCBB}" srcOrd="0" destOrd="0" presId="urn:microsoft.com/office/officeart/2016/7/layout/RepeatingBendingProcessNew"/>
    <dgm:cxn modelId="{F4361FBE-A943-434C-832B-1342238B454C}" type="presOf" srcId="{8B13961D-30A1-43DE-8667-1704AB0406CE}" destId="{00AEC602-1EF8-4763-B212-311165A1A0FE}" srcOrd="1" destOrd="0" presId="urn:microsoft.com/office/officeart/2016/7/layout/RepeatingBendingProcessNew"/>
    <dgm:cxn modelId="{5E2F3EBE-16E4-4938-A38C-9BF22F60C3FF}" type="presOf" srcId="{6530EC3A-7931-4F6E-B0E2-EEC4F9F6C3EE}" destId="{2A2E7266-9458-4AA1-A670-02BDFA34BECB}" srcOrd="0" destOrd="0" presId="urn:microsoft.com/office/officeart/2016/7/layout/RepeatingBendingProcessNew"/>
    <dgm:cxn modelId="{A5FEDBBF-CD25-4F7D-AF08-D8CF13D26D3E}" type="presOf" srcId="{2103AE13-D381-45CD-BD36-D04D7C9408A8}" destId="{984F876C-4946-478A-B645-CDB4DA8E188E}" srcOrd="0" destOrd="0" presId="urn:microsoft.com/office/officeart/2016/7/layout/RepeatingBendingProcessNew"/>
    <dgm:cxn modelId="{F400A4CA-B2E2-45F5-A736-C40CAF956F41}" type="presOf" srcId="{70CBEEF5-8D5E-435D-805C-58BAA6BA44DA}" destId="{038351EF-D790-4D0D-8A31-62C4294DA15C}" srcOrd="1" destOrd="0" presId="urn:microsoft.com/office/officeart/2016/7/layout/RepeatingBendingProcessNew"/>
    <dgm:cxn modelId="{600EB3CC-D155-4D2E-A022-AC708503941E}" type="presOf" srcId="{C79AECBB-09B9-4AB7-AD4D-5D7EA18FA760}" destId="{3A6B483A-7408-4A60-931B-81BEC68C7C09}" srcOrd="0" destOrd="0" presId="urn:microsoft.com/office/officeart/2016/7/layout/RepeatingBendingProcessNew"/>
    <dgm:cxn modelId="{1C488DD0-F9FB-40AB-8625-C1B2D64E4CDD}" type="presOf" srcId="{98AAB504-C659-460A-A7D9-87A8D908772F}" destId="{48C45894-9335-4478-8FE7-56BF7BD9838D}" srcOrd="1" destOrd="0" presId="urn:microsoft.com/office/officeart/2016/7/layout/RepeatingBendingProcessNew"/>
    <dgm:cxn modelId="{8C3D14D1-1CF9-42D7-9290-3E421D10A98F}" type="presOf" srcId="{1F22961E-5679-4603-9A28-E39CB4616FFD}" destId="{9123593F-00EB-4752-B146-5C0E798B373C}" srcOrd="1" destOrd="0" presId="urn:microsoft.com/office/officeart/2016/7/layout/RepeatingBendingProcessNew"/>
    <dgm:cxn modelId="{A2FB6CD1-5BEA-4A3E-8AE0-2514CB5E5EE3}" srcId="{64F07299-306C-40B1-B4E6-C5152EDEBBD9}" destId="{DB190884-DE1E-4809-91B5-D55430FCA0E9}" srcOrd="4" destOrd="0" parTransId="{BEE8E280-095E-40EC-8F50-9E5FA83CFCDE}" sibTransId="{D8A4B6E2-98FA-4B00-9366-2D07BE86FC87}"/>
    <dgm:cxn modelId="{438599D8-DF49-4FCE-A356-CE779F604D11}" srcId="{64F07299-306C-40B1-B4E6-C5152EDEBBD9}" destId="{8B16187B-A8F3-498F-BBFE-52CBBCE89D68}" srcOrd="11" destOrd="0" parTransId="{8B934636-005F-4ABA-8B81-742695C44A33}" sibTransId="{6E0B0E19-9BB5-4BD0-AF6E-DE8B0F7795C6}"/>
    <dgm:cxn modelId="{F2E0FADC-1D7C-48CE-8B11-76570B814112}" type="presOf" srcId="{02A7CA1C-7C52-476E-85D4-3BAD6B31D2E8}" destId="{AD94F343-6267-439B-8ADF-1D92C06E311D}" srcOrd="0" destOrd="0" presId="urn:microsoft.com/office/officeart/2016/7/layout/RepeatingBendingProcessNew"/>
    <dgm:cxn modelId="{8E2A5BE0-3061-48BC-9936-C00206407F8F}" type="presOf" srcId="{B7C58DE6-FE6C-44A7-B2D7-22089BCB57C6}" destId="{37983FF9-A5ED-42D0-9F7C-FBCBDC134CCA}" srcOrd="0" destOrd="0" presId="urn:microsoft.com/office/officeart/2016/7/layout/RepeatingBendingProcessNew"/>
    <dgm:cxn modelId="{F0DBD3E1-D4FD-4901-8757-73B43449A49D}" type="presOf" srcId="{64F07299-306C-40B1-B4E6-C5152EDEBBD9}" destId="{E6D000A6-47A7-4DAE-9F9E-C0FB572E9664}" srcOrd="0" destOrd="0" presId="urn:microsoft.com/office/officeart/2016/7/layout/RepeatingBendingProcessNew"/>
    <dgm:cxn modelId="{9DA84BE3-7806-40E4-90D4-3A83B1F4EB8C}" type="presOf" srcId="{70CBEEF5-8D5E-435D-805C-58BAA6BA44DA}" destId="{730D46B9-E1FA-40AA-A429-AFDBE2F7A4A9}" srcOrd="0" destOrd="0" presId="urn:microsoft.com/office/officeart/2016/7/layout/RepeatingBendingProcessNew"/>
    <dgm:cxn modelId="{3B84D3E3-002C-4DA0-938D-8077FB7CB8BD}" srcId="{64F07299-306C-40B1-B4E6-C5152EDEBBD9}" destId="{65DCCC4B-FCE4-4892-9A88-646E3AEC9DA1}" srcOrd="14" destOrd="0" parTransId="{0963F221-DDCC-4DB6-9640-C710C0C610D0}" sibTransId="{92E40791-EC7C-42E8-9C26-91CF8B619238}"/>
    <dgm:cxn modelId="{6DFCFCF0-9E73-4582-B577-4366847F1F16}" type="presOf" srcId="{AACE5AB3-9001-4A3D-91AE-38E556ADB98C}" destId="{C1B552EA-1360-416E-8859-3EE54F5A868D}" srcOrd="0" destOrd="0" presId="urn:microsoft.com/office/officeart/2016/7/layout/RepeatingBendingProcessNew"/>
    <dgm:cxn modelId="{4ED234F2-4F8B-4A45-80C6-697A3ECAD206}" srcId="{64F07299-306C-40B1-B4E6-C5152EDEBBD9}" destId="{B7C58DE6-FE6C-44A7-B2D7-22089BCB57C6}" srcOrd="0" destOrd="0" parTransId="{837DAD83-C660-41FE-B0F1-D6DA38729EF1}" sibTransId="{1B3FA215-C672-4BD2-9F06-F7485FA3A241}"/>
    <dgm:cxn modelId="{345883F4-3EDC-44A1-91E5-9B7E588EB477}" type="presOf" srcId="{C79AECBB-09B9-4AB7-AD4D-5D7EA18FA760}" destId="{FE89AD80-FFC7-4004-9334-76BCD6FA8752}" srcOrd="1" destOrd="0" presId="urn:microsoft.com/office/officeart/2016/7/layout/RepeatingBendingProcessNew"/>
    <dgm:cxn modelId="{0420DDF4-1839-4354-9DB3-69CA56CD55F7}" srcId="{64F07299-306C-40B1-B4E6-C5152EDEBBD9}" destId="{92AB7BB6-0237-4CBA-88FE-5A576BF999A5}" srcOrd="1" destOrd="0" parTransId="{A4404C98-FC2A-4B57-9617-A90B92D786F2}" sibTransId="{B7C708CB-E332-400B-9B78-E4F9C558BA9F}"/>
    <dgm:cxn modelId="{A31AF6F8-7725-4BD6-A228-8895CCBEF393}" type="presOf" srcId="{ECB15C3A-B804-4627-8AE1-6158F9307319}" destId="{B5B87B9A-3C37-4948-B44C-AB0CFA223EA0}" srcOrd="0" destOrd="0" presId="urn:microsoft.com/office/officeart/2016/7/layout/RepeatingBendingProcessNew"/>
    <dgm:cxn modelId="{98C2C9F9-C50D-4701-8A1D-0FDF7A730E0F}" type="presOf" srcId="{29426E30-1AB0-4E9F-8DA7-113FF4176557}" destId="{0DA30B76-DF76-4D96-A4D1-7A48CCB26CF1}" srcOrd="0" destOrd="0" presId="urn:microsoft.com/office/officeart/2016/7/layout/RepeatingBendingProcessNew"/>
    <dgm:cxn modelId="{EAAD2540-ABC9-4FD4-BABD-96928309B554}" type="presParOf" srcId="{E6D000A6-47A7-4DAE-9F9E-C0FB572E9664}" destId="{37983FF9-A5ED-42D0-9F7C-FBCBDC134CCA}" srcOrd="0" destOrd="0" presId="urn:microsoft.com/office/officeart/2016/7/layout/RepeatingBendingProcessNew"/>
    <dgm:cxn modelId="{1F8DBCBA-D4A5-46BD-8CA0-E7C4AEE70826}" type="presParOf" srcId="{E6D000A6-47A7-4DAE-9F9E-C0FB572E9664}" destId="{F42C9B9D-0B4D-48C4-9049-1C1C89F5B658}" srcOrd="1" destOrd="0" presId="urn:microsoft.com/office/officeart/2016/7/layout/RepeatingBendingProcessNew"/>
    <dgm:cxn modelId="{21182D5B-1762-465D-9B7C-028886F63FF9}" type="presParOf" srcId="{F42C9B9D-0B4D-48C4-9049-1C1C89F5B658}" destId="{3F9F12ED-CC2B-40AC-A028-21727CDFB5A8}" srcOrd="0" destOrd="0" presId="urn:microsoft.com/office/officeart/2016/7/layout/RepeatingBendingProcessNew"/>
    <dgm:cxn modelId="{F33E3F8B-6A83-4070-8868-D478FBDE2F1D}" type="presParOf" srcId="{E6D000A6-47A7-4DAE-9F9E-C0FB572E9664}" destId="{4A88C60C-BB84-4B86-8F02-399C849D3C4F}" srcOrd="2" destOrd="0" presId="urn:microsoft.com/office/officeart/2016/7/layout/RepeatingBendingProcessNew"/>
    <dgm:cxn modelId="{C2EEAEED-D43D-42F1-9960-E119DF43C239}" type="presParOf" srcId="{E6D000A6-47A7-4DAE-9F9E-C0FB572E9664}" destId="{731F3337-2E6C-46B0-8130-12AF54EFFCBB}" srcOrd="3" destOrd="0" presId="urn:microsoft.com/office/officeart/2016/7/layout/RepeatingBendingProcessNew"/>
    <dgm:cxn modelId="{178337F4-1599-4930-BEC1-4027F71E9824}" type="presParOf" srcId="{731F3337-2E6C-46B0-8130-12AF54EFFCBB}" destId="{9DE778C9-8989-44CA-B228-F063F1E1435B}" srcOrd="0" destOrd="0" presId="urn:microsoft.com/office/officeart/2016/7/layout/RepeatingBendingProcessNew"/>
    <dgm:cxn modelId="{073B6FA0-72E3-4DAE-8C42-AF165D2A9094}" type="presParOf" srcId="{E6D000A6-47A7-4DAE-9F9E-C0FB572E9664}" destId="{C1B552EA-1360-416E-8859-3EE54F5A868D}" srcOrd="4" destOrd="0" presId="urn:microsoft.com/office/officeart/2016/7/layout/RepeatingBendingProcessNew"/>
    <dgm:cxn modelId="{5B2BD455-E422-42CC-9C88-7FB5A9F7DA38}" type="presParOf" srcId="{E6D000A6-47A7-4DAE-9F9E-C0FB572E9664}" destId="{71282D5B-6E95-4FEA-8ED0-F9363CB2E9A8}" srcOrd="5" destOrd="0" presId="urn:microsoft.com/office/officeart/2016/7/layout/RepeatingBendingProcessNew"/>
    <dgm:cxn modelId="{68B0428D-272C-41CF-8ECC-AFC1F271080B}" type="presParOf" srcId="{71282D5B-6E95-4FEA-8ED0-F9363CB2E9A8}" destId="{C5F3C000-2324-4437-A42D-9CE9F78DB4DD}" srcOrd="0" destOrd="0" presId="urn:microsoft.com/office/officeart/2016/7/layout/RepeatingBendingProcessNew"/>
    <dgm:cxn modelId="{E39692E2-F399-4E2E-8F66-5AB5FEFBDBF7}" type="presParOf" srcId="{E6D000A6-47A7-4DAE-9F9E-C0FB572E9664}" destId="{0DA30B76-DF76-4D96-A4D1-7A48CCB26CF1}" srcOrd="6" destOrd="0" presId="urn:microsoft.com/office/officeart/2016/7/layout/RepeatingBendingProcessNew"/>
    <dgm:cxn modelId="{E0704FE3-2D02-4C29-BEBB-5974E135C5F8}" type="presParOf" srcId="{E6D000A6-47A7-4DAE-9F9E-C0FB572E9664}" destId="{8DCAFB8E-98BC-43B7-A1A2-26B1C2C99BF3}" srcOrd="7" destOrd="0" presId="urn:microsoft.com/office/officeart/2016/7/layout/RepeatingBendingProcessNew"/>
    <dgm:cxn modelId="{F6924713-FA85-4384-BA7F-8E5AD1027C7D}" type="presParOf" srcId="{8DCAFB8E-98BC-43B7-A1A2-26B1C2C99BF3}" destId="{50BB3BA2-C7C8-406F-954E-F9D0677B542A}" srcOrd="0" destOrd="0" presId="urn:microsoft.com/office/officeart/2016/7/layout/RepeatingBendingProcessNew"/>
    <dgm:cxn modelId="{CDB4734E-3C0F-4793-993F-84F3F104B08E}" type="presParOf" srcId="{E6D000A6-47A7-4DAE-9F9E-C0FB572E9664}" destId="{38239805-7FCF-4115-9234-6DEBF6D7DCF6}" srcOrd="8" destOrd="0" presId="urn:microsoft.com/office/officeart/2016/7/layout/RepeatingBendingProcessNew"/>
    <dgm:cxn modelId="{4067B341-C14F-46BA-B1B8-DBBD116672B4}" type="presParOf" srcId="{E6D000A6-47A7-4DAE-9F9E-C0FB572E9664}" destId="{7548625F-7D1B-41BC-B4A8-84389034516E}" srcOrd="9" destOrd="0" presId="urn:microsoft.com/office/officeart/2016/7/layout/RepeatingBendingProcessNew"/>
    <dgm:cxn modelId="{06086B63-E46A-49FE-BED9-F05AB48046EA}" type="presParOf" srcId="{7548625F-7D1B-41BC-B4A8-84389034516E}" destId="{981B5274-926F-48CF-80BF-54CD497C60A5}" srcOrd="0" destOrd="0" presId="urn:microsoft.com/office/officeart/2016/7/layout/RepeatingBendingProcessNew"/>
    <dgm:cxn modelId="{D315B8F3-3BC7-4D0E-8879-9538F31C17F0}" type="presParOf" srcId="{E6D000A6-47A7-4DAE-9F9E-C0FB572E9664}" destId="{DE5586C7-4A6F-4C15-9CF6-C95F89363F1A}" srcOrd="10" destOrd="0" presId="urn:microsoft.com/office/officeart/2016/7/layout/RepeatingBendingProcessNew"/>
    <dgm:cxn modelId="{28C32F64-52CA-461A-A6C0-F2231FF9279D}" type="presParOf" srcId="{E6D000A6-47A7-4DAE-9F9E-C0FB572E9664}" destId="{545AD26B-CBF6-4A5C-B531-6CE1F0B327DD}" srcOrd="11" destOrd="0" presId="urn:microsoft.com/office/officeart/2016/7/layout/RepeatingBendingProcessNew"/>
    <dgm:cxn modelId="{3E0415F1-454B-473A-AAEB-A888960721A4}" type="presParOf" srcId="{545AD26B-CBF6-4A5C-B531-6CE1F0B327DD}" destId="{00AEC602-1EF8-4763-B212-311165A1A0FE}" srcOrd="0" destOrd="0" presId="urn:microsoft.com/office/officeart/2016/7/layout/RepeatingBendingProcessNew"/>
    <dgm:cxn modelId="{91B28671-3BBC-491F-9138-5CF87ADB362D}" type="presParOf" srcId="{E6D000A6-47A7-4DAE-9F9E-C0FB572E9664}" destId="{BB6892E6-867B-4CDF-9B6D-1CC209897E71}" srcOrd="12" destOrd="0" presId="urn:microsoft.com/office/officeart/2016/7/layout/RepeatingBendingProcessNew"/>
    <dgm:cxn modelId="{862B4147-2AEB-48C4-A2BA-93E2C7CA054D}" type="presParOf" srcId="{E6D000A6-47A7-4DAE-9F9E-C0FB572E9664}" destId="{13BC8B60-66A5-4EAD-A213-E3E89E4C5E75}" srcOrd="13" destOrd="0" presId="urn:microsoft.com/office/officeart/2016/7/layout/RepeatingBendingProcessNew"/>
    <dgm:cxn modelId="{4946C1B1-E7BE-4123-8E62-CA94D57F61B3}" type="presParOf" srcId="{13BC8B60-66A5-4EAD-A213-E3E89E4C5E75}" destId="{9123593F-00EB-4752-B146-5C0E798B373C}" srcOrd="0" destOrd="0" presId="urn:microsoft.com/office/officeart/2016/7/layout/RepeatingBendingProcessNew"/>
    <dgm:cxn modelId="{AB713E93-0007-420E-B5C3-60B13605DECD}" type="presParOf" srcId="{E6D000A6-47A7-4DAE-9F9E-C0FB572E9664}" destId="{4EA85088-6593-41F4-94A4-ED7ED567D9FA}" srcOrd="14" destOrd="0" presId="urn:microsoft.com/office/officeart/2016/7/layout/RepeatingBendingProcessNew"/>
    <dgm:cxn modelId="{387416F9-484F-4794-8FBD-71D64A4B251C}" type="presParOf" srcId="{E6D000A6-47A7-4DAE-9F9E-C0FB572E9664}" destId="{730D46B9-E1FA-40AA-A429-AFDBE2F7A4A9}" srcOrd="15" destOrd="0" presId="urn:microsoft.com/office/officeart/2016/7/layout/RepeatingBendingProcessNew"/>
    <dgm:cxn modelId="{7FA36CEF-47FB-4D7E-8B90-2357571760D3}" type="presParOf" srcId="{730D46B9-E1FA-40AA-A429-AFDBE2F7A4A9}" destId="{038351EF-D790-4D0D-8A31-62C4294DA15C}" srcOrd="0" destOrd="0" presId="urn:microsoft.com/office/officeart/2016/7/layout/RepeatingBendingProcessNew"/>
    <dgm:cxn modelId="{F9E0B0BE-F551-4628-B03B-9ED81CD034A5}" type="presParOf" srcId="{E6D000A6-47A7-4DAE-9F9E-C0FB572E9664}" destId="{3702D136-2DC2-4316-B6E3-10048156CFB6}" srcOrd="16" destOrd="0" presId="urn:microsoft.com/office/officeart/2016/7/layout/RepeatingBendingProcessNew"/>
    <dgm:cxn modelId="{D1424BAE-C47A-407A-9CA2-3C37F33BF436}" type="presParOf" srcId="{E6D000A6-47A7-4DAE-9F9E-C0FB572E9664}" destId="{C99C759A-9770-4192-9218-B5578F22B0B5}" srcOrd="17" destOrd="0" presId="urn:microsoft.com/office/officeart/2016/7/layout/RepeatingBendingProcessNew"/>
    <dgm:cxn modelId="{71BA908D-781A-437A-BF6B-616D51FA34C3}" type="presParOf" srcId="{C99C759A-9770-4192-9218-B5578F22B0B5}" destId="{48C45894-9335-4478-8FE7-56BF7BD9838D}" srcOrd="0" destOrd="0" presId="urn:microsoft.com/office/officeart/2016/7/layout/RepeatingBendingProcessNew"/>
    <dgm:cxn modelId="{D196EC4E-857A-4564-A3A5-B196472A7238}" type="presParOf" srcId="{E6D000A6-47A7-4DAE-9F9E-C0FB572E9664}" destId="{984F876C-4946-478A-B645-CDB4DA8E188E}" srcOrd="18" destOrd="0" presId="urn:microsoft.com/office/officeart/2016/7/layout/RepeatingBendingProcessNew"/>
    <dgm:cxn modelId="{27C7D3D6-7C03-417F-B554-D4F51F24D509}" type="presParOf" srcId="{E6D000A6-47A7-4DAE-9F9E-C0FB572E9664}" destId="{AD94F343-6267-439B-8ADF-1D92C06E311D}" srcOrd="19" destOrd="0" presId="urn:microsoft.com/office/officeart/2016/7/layout/RepeatingBendingProcessNew"/>
    <dgm:cxn modelId="{3B124B89-5B6F-493E-A756-A6CC9434141B}" type="presParOf" srcId="{AD94F343-6267-439B-8ADF-1D92C06E311D}" destId="{F1BDCC61-BEE4-4489-A6B6-BDB9FD61B62D}" srcOrd="0" destOrd="0" presId="urn:microsoft.com/office/officeart/2016/7/layout/RepeatingBendingProcessNew"/>
    <dgm:cxn modelId="{320E8A4A-9B02-4C3F-B82B-93140DCD7CB2}" type="presParOf" srcId="{E6D000A6-47A7-4DAE-9F9E-C0FB572E9664}" destId="{2A3F89B6-987F-45D8-A299-3D784FEB5F29}" srcOrd="20" destOrd="0" presId="urn:microsoft.com/office/officeart/2016/7/layout/RepeatingBendingProcessNew"/>
    <dgm:cxn modelId="{21487149-A695-49AF-8CD1-D1B8CF9AA0D5}" type="presParOf" srcId="{E6D000A6-47A7-4DAE-9F9E-C0FB572E9664}" destId="{B5B87B9A-3C37-4948-B44C-AB0CFA223EA0}" srcOrd="21" destOrd="0" presId="urn:microsoft.com/office/officeart/2016/7/layout/RepeatingBendingProcessNew"/>
    <dgm:cxn modelId="{C197E971-1CD5-4D6F-8B7A-1BC7743F4702}" type="presParOf" srcId="{B5B87B9A-3C37-4948-B44C-AB0CFA223EA0}" destId="{FB72B934-C6C9-4A8D-810E-378EF617B692}" srcOrd="0" destOrd="0" presId="urn:microsoft.com/office/officeart/2016/7/layout/RepeatingBendingProcessNew"/>
    <dgm:cxn modelId="{39BC68E6-EA6A-42F8-B54B-D1E6E8BA8A11}" type="presParOf" srcId="{E6D000A6-47A7-4DAE-9F9E-C0FB572E9664}" destId="{90D1F905-51AF-432D-AF84-C3C89C9D9B12}" srcOrd="22" destOrd="0" presId="urn:microsoft.com/office/officeart/2016/7/layout/RepeatingBendingProcessNew"/>
    <dgm:cxn modelId="{0AB50390-2527-46FD-A29E-B70A1E5AEBE9}" type="presParOf" srcId="{E6D000A6-47A7-4DAE-9F9E-C0FB572E9664}" destId="{310B0F9B-1F6E-4C8F-8331-86BD371B2A3C}" srcOrd="23" destOrd="0" presId="urn:microsoft.com/office/officeart/2016/7/layout/RepeatingBendingProcessNew"/>
    <dgm:cxn modelId="{0DDD8732-E2E8-4FD2-90F7-CF1C6BFA2026}" type="presParOf" srcId="{310B0F9B-1F6E-4C8F-8331-86BD371B2A3C}" destId="{E300F303-80BF-4697-BFBF-D43B47F7F592}" srcOrd="0" destOrd="0" presId="urn:microsoft.com/office/officeart/2016/7/layout/RepeatingBendingProcessNew"/>
    <dgm:cxn modelId="{437CDBC6-BC93-4A05-B8B0-7E64E925C454}" type="presParOf" srcId="{E6D000A6-47A7-4DAE-9F9E-C0FB572E9664}" destId="{C821142D-4AB8-4813-BB3D-99A919A8FD1C}" srcOrd="24" destOrd="0" presId="urn:microsoft.com/office/officeart/2016/7/layout/RepeatingBendingProcessNew"/>
    <dgm:cxn modelId="{0D0DB394-FA6F-4857-8517-37E2B3878374}" type="presParOf" srcId="{E6D000A6-47A7-4DAE-9F9E-C0FB572E9664}" destId="{439DFA29-34DB-47B3-B72A-37DC849F1708}" srcOrd="25" destOrd="0" presId="urn:microsoft.com/office/officeart/2016/7/layout/RepeatingBendingProcessNew"/>
    <dgm:cxn modelId="{EE8B7731-A5AE-40B5-B22D-61C6340BDCD5}" type="presParOf" srcId="{439DFA29-34DB-47B3-B72A-37DC849F1708}" destId="{93C2E702-F7E5-4F66-BB60-70162D23F077}" srcOrd="0" destOrd="0" presId="urn:microsoft.com/office/officeart/2016/7/layout/RepeatingBendingProcessNew"/>
    <dgm:cxn modelId="{01FA8074-28B0-4B66-9661-AB5A7B9D999C}" type="presParOf" srcId="{E6D000A6-47A7-4DAE-9F9E-C0FB572E9664}" destId="{2A2E7266-9458-4AA1-A670-02BDFA34BECB}" srcOrd="26" destOrd="0" presId="urn:microsoft.com/office/officeart/2016/7/layout/RepeatingBendingProcessNew"/>
    <dgm:cxn modelId="{B135C2EF-98A6-4107-BA34-2B7FF4D8CB3E}" type="presParOf" srcId="{E6D000A6-47A7-4DAE-9F9E-C0FB572E9664}" destId="{3A6B483A-7408-4A60-931B-81BEC68C7C09}" srcOrd="27" destOrd="0" presId="urn:microsoft.com/office/officeart/2016/7/layout/RepeatingBendingProcessNew"/>
    <dgm:cxn modelId="{99DFB8EA-30D2-48A2-BDA9-2DE199167E8C}" type="presParOf" srcId="{3A6B483A-7408-4A60-931B-81BEC68C7C09}" destId="{FE89AD80-FFC7-4004-9334-76BCD6FA8752}" srcOrd="0" destOrd="0" presId="urn:microsoft.com/office/officeart/2016/7/layout/RepeatingBendingProcessNew"/>
    <dgm:cxn modelId="{EA393F0C-4435-4AD5-AA6E-5904FDD8BB0E}" type="presParOf" srcId="{E6D000A6-47A7-4DAE-9F9E-C0FB572E9664}" destId="{AE271311-A170-491B-9BC6-28EFBC9C1116}" srcOrd="2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1DA377-2DD5-4DB7-8AE7-440B606D74F4}" type="doc">
      <dgm:prSet loTypeId="urn:microsoft.com/office/officeart/2005/8/layout/process4" loCatId="process" qsTypeId="urn:microsoft.com/office/officeart/2005/8/quickstyle/simple4" qsCatId="simple" csTypeId="urn:microsoft.com/office/officeart/2005/8/colors/colorful5" csCatId="colorful" phldr="1"/>
      <dgm:spPr/>
      <dgm:t>
        <a:bodyPr/>
        <a:lstStyle/>
        <a:p>
          <a:endParaRPr lang="en-US"/>
        </a:p>
      </dgm:t>
    </dgm:pt>
    <dgm:pt modelId="{B8AB978F-68C4-422D-A0BC-502030F33C4F}">
      <dgm:prSet custT="1"/>
      <dgm:spPr/>
      <dgm:t>
        <a:bodyPr/>
        <a:lstStyle/>
        <a:p>
          <a:pPr algn="ctr"/>
          <a:r>
            <a:rPr lang="en-US" sz="4000" dirty="0"/>
            <a:t>Customer Segmentation </a:t>
          </a:r>
        </a:p>
      </dgm:t>
    </dgm:pt>
    <dgm:pt modelId="{AE5E9BE7-90FE-4F2A-B542-9674E6F1E052}" type="parTrans" cxnId="{49DB1D52-BBDD-417A-B52C-A9869AC24413}">
      <dgm:prSet/>
      <dgm:spPr/>
      <dgm:t>
        <a:bodyPr/>
        <a:lstStyle/>
        <a:p>
          <a:pPr algn="ctr"/>
          <a:endParaRPr lang="en-US"/>
        </a:p>
      </dgm:t>
    </dgm:pt>
    <dgm:pt modelId="{126FE361-4E37-4FBC-87E0-149DF03D05BA}" type="sibTrans" cxnId="{49DB1D52-BBDD-417A-B52C-A9869AC24413}">
      <dgm:prSet/>
      <dgm:spPr/>
      <dgm:t>
        <a:bodyPr/>
        <a:lstStyle/>
        <a:p>
          <a:pPr algn="ctr"/>
          <a:endParaRPr lang="en-US"/>
        </a:p>
      </dgm:t>
    </dgm:pt>
    <dgm:pt modelId="{2DA049FF-0892-434E-8270-C0C83C2FAC96}">
      <dgm:prSet custT="1"/>
      <dgm:spPr/>
      <dgm:t>
        <a:bodyPr/>
        <a:lstStyle/>
        <a:p>
          <a:pPr algn="ctr"/>
          <a:r>
            <a:rPr lang="en-US" sz="1600" dirty="0"/>
            <a:t>People who don’t want to cook and who want to eat outside</a:t>
          </a:r>
        </a:p>
      </dgm:t>
    </dgm:pt>
    <dgm:pt modelId="{E3599107-1FFE-4718-AD58-6710B47B9E29}" type="parTrans" cxnId="{E594729F-539B-468A-B7DE-BBF3BACD102A}">
      <dgm:prSet/>
      <dgm:spPr/>
      <dgm:t>
        <a:bodyPr/>
        <a:lstStyle/>
        <a:p>
          <a:pPr algn="ctr"/>
          <a:endParaRPr lang="en-US"/>
        </a:p>
      </dgm:t>
    </dgm:pt>
    <dgm:pt modelId="{231DE295-4D73-44E6-B5D1-8CFF108059C9}" type="sibTrans" cxnId="{E594729F-539B-468A-B7DE-BBF3BACD102A}">
      <dgm:prSet/>
      <dgm:spPr/>
      <dgm:t>
        <a:bodyPr/>
        <a:lstStyle/>
        <a:p>
          <a:pPr algn="ctr"/>
          <a:endParaRPr lang="en-US"/>
        </a:p>
      </dgm:t>
    </dgm:pt>
    <dgm:pt modelId="{258C047E-E252-48F6-A23E-85975C3E7A06}">
      <dgm:prSet custT="1"/>
      <dgm:spPr/>
      <dgm:t>
        <a:bodyPr/>
        <a:lstStyle/>
        <a:p>
          <a:pPr algn="ctr"/>
          <a:r>
            <a:rPr lang="en-US" sz="1600" dirty="0"/>
            <a:t>People who want food to be delivered at their door step</a:t>
          </a:r>
        </a:p>
      </dgm:t>
    </dgm:pt>
    <dgm:pt modelId="{A6D8C1BC-1B59-461F-9114-D0033E733AEC}" type="parTrans" cxnId="{87452464-FB3C-4DFF-B8B7-0F5C288C665A}">
      <dgm:prSet/>
      <dgm:spPr/>
      <dgm:t>
        <a:bodyPr/>
        <a:lstStyle/>
        <a:p>
          <a:pPr algn="ctr"/>
          <a:endParaRPr lang="en-US"/>
        </a:p>
      </dgm:t>
    </dgm:pt>
    <dgm:pt modelId="{1998A498-286E-42A7-B91E-9C181E74D151}" type="sibTrans" cxnId="{87452464-FB3C-4DFF-B8B7-0F5C288C665A}">
      <dgm:prSet/>
      <dgm:spPr/>
      <dgm:t>
        <a:bodyPr/>
        <a:lstStyle/>
        <a:p>
          <a:pPr algn="ctr"/>
          <a:endParaRPr lang="en-US"/>
        </a:p>
      </dgm:t>
    </dgm:pt>
    <dgm:pt modelId="{B7DE0B46-B5DE-4328-9E40-99191B809296}">
      <dgm:prSet/>
      <dgm:spPr/>
      <dgm:t>
        <a:bodyPr/>
        <a:lstStyle/>
        <a:p>
          <a:pPr algn="ctr"/>
          <a:r>
            <a:rPr lang="en-US" sz="1600" dirty="0"/>
            <a:t>Demographics </a:t>
          </a:r>
        </a:p>
      </dgm:t>
    </dgm:pt>
    <dgm:pt modelId="{0CB05255-424B-44B0-A880-EDD79E85A551}" type="parTrans" cxnId="{34F18AB4-27B6-460D-AC36-6E033C08A415}">
      <dgm:prSet/>
      <dgm:spPr/>
      <dgm:t>
        <a:bodyPr/>
        <a:lstStyle/>
        <a:p>
          <a:pPr algn="ctr"/>
          <a:endParaRPr lang="en-US"/>
        </a:p>
      </dgm:t>
    </dgm:pt>
    <dgm:pt modelId="{72C73146-18D9-4EB0-B77D-2854359934BD}" type="sibTrans" cxnId="{34F18AB4-27B6-460D-AC36-6E033C08A415}">
      <dgm:prSet/>
      <dgm:spPr/>
      <dgm:t>
        <a:bodyPr/>
        <a:lstStyle/>
        <a:p>
          <a:pPr algn="ctr"/>
          <a:endParaRPr lang="en-US"/>
        </a:p>
      </dgm:t>
    </dgm:pt>
    <dgm:pt modelId="{D9F6CB0C-395A-40DC-B212-801368F2D332}">
      <dgm:prSet custT="1"/>
      <dgm:spPr/>
      <dgm:t>
        <a:bodyPr/>
        <a:lstStyle/>
        <a:p>
          <a:pPr algn="l"/>
          <a:r>
            <a:rPr lang="en-US" sz="1600" dirty="0"/>
            <a:t>Age groups (above 15 years up to 65 years)</a:t>
          </a:r>
        </a:p>
      </dgm:t>
    </dgm:pt>
    <dgm:pt modelId="{829FACBA-283E-483D-9C33-440694CD4604}" type="parTrans" cxnId="{EA22FF06-C64D-470C-95FC-2AB22C1A786A}">
      <dgm:prSet/>
      <dgm:spPr/>
      <dgm:t>
        <a:bodyPr/>
        <a:lstStyle/>
        <a:p>
          <a:pPr algn="ctr"/>
          <a:endParaRPr lang="en-US"/>
        </a:p>
      </dgm:t>
    </dgm:pt>
    <dgm:pt modelId="{EA4214B1-CCFA-4461-BAE8-50919AF0F566}" type="sibTrans" cxnId="{EA22FF06-C64D-470C-95FC-2AB22C1A786A}">
      <dgm:prSet/>
      <dgm:spPr/>
      <dgm:t>
        <a:bodyPr/>
        <a:lstStyle/>
        <a:p>
          <a:pPr algn="ctr"/>
          <a:endParaRPr lang="en-US"/>
        </a:p>
      </dgm:t>
    </dgm:pt>
    <dgm:pt modelId="{5613E3B6-D99F-4B13-998D-84A74050C6C2}">
      <dgm:prSet custT="1"/>
      <dgm:spPr/>
      <dgm:t>
        <a:bodyPr/>
        <a:lstStyle/>
        <a:p>
          <a:pPr algn="l"/>
          <a:r>
            <a:rPr lang="en-US" sz="1600" dirty="0"/>
            <a:t>Income</a:t>
          </a:r>
        </a:p>
      </dgm:t>
    </dgm:pt>
    <dgm:pt modelId="{2077928B-8B05-42A6-B2E1-4C2D06ED987D}" type="parTrans" cxnId="{5E1D5CDD-7854-4ABA-B6D6-75E6D996B36F}">
      <dgm:prSet/>
      <dgm:spPr/>
      <dgm:t>
        <a:bodyPr/>
        <a:lstStyle/>
        <a:p>
          <a:pPr algn="ctr"/>
          <a:endParaRPr lang="en-US"/>
        </a:p>
      </dgm:t>
    </dgm:pt>
    <dgm:pt modelId="{C21BC86F-9D67-4BF8-8385-C9DB840CE752}" type="sibTrans" cxnId="{5E1D5CDD-7854-4ABA-B6D6-75E6D996B36F}">
      <dgm:prSet/>
      <dgm:spPr/>
      <dgm:t>
        <a:bodyPr/>
        <a:lstStyle/>
        <a:p>
          <a:pPr algn="ctr"/>
          <a:endParaRPr lang="en-US"/>
        </a:p>
      </dgm:t>
    </dgm:pt>
    <dgm:pt modelId="{3EBD2516-D9C0-4E4E-A410-D51C4F16AB50}">
      <dgm:prSet custT="1"/>
      <dgm:spPr/>
      <dgm:t>
        <a:bodyPr/>
        <a:lstStyle/>
        <a:p>
          <a:pPr algn="l"/>
          <a:r>
            <a:rPr lang="en-US" sz="1600" dirty="0"/>
            <a:t>Gender</a:t>
          </a:r>
        </a:p>
      </dgm:t>
    </dgm:pt>
    <dgm:pt modelId="{EA3A3870-886E-4440-A287-FE4FD47CAA1C}" type="parTrans" cxnId="{C8B457FE-6AC8-4DBB-B1C0-5F40858F523E}">
      <dgm:prSet/>
      <dgm:spPr/>
      <dgm:t>
        <a:bodyPr/>
        <a:lstStyle/>
        <a:p>
          <a:pPr algn="ctr"/>
          <a:endParaRPr lang="en-US"/>
        </a:p>
      </dgm:t>
    </dgm:pt>
    <dgm:pt modelId="{3283ED23-B71C-41EA-8B21-E05D58AA4A78}" type="sibTrans" cxnId="{C8B457FE-6AC8-4DBB-B1C0-5F40858F523E}">
      <dgm:prSet/>
      <dgm:spPr/>
      <dgm:t>
        <a:bodyPr/>
        <a:lstStyle/>
        <a:p>
          <a:pPr algn="ctr"/>
          <a:endParaRPr lang="en-US"/>
        </a:p>
      </dgm:t>
    </dgm:pt>
    <dgm:pt modelId="{D2E238B8-292B-40AA-AC04-E03072F2661D}">
      <dgm:prSet custT="1"/>
      <dgm:spPr/>
      <dgm:t>
        <a:bodyPr/>
        <a:lstStyle/>
        <a:p>
          <a:pPr algn="l"/>
          <a:r>
            <a:rPr lang="en-US" sz="1600" dirty="0"/>
            <a:t>Family Size</a:t>
          </a:r>
        </a:p>
      </dgm:t>
    </dgm:pt>
    <dgm:pt modelId="{31AFFB5B-DD44-4E2C-8792-3A249A83C0AE}" type="parTrans" cxnId="{636B2902-D277-4188-8F77-61A57DD14B46}">
      <dgm:prSet/>
      <dgm:spPr/>
      <dgm:t>
        <a:bodyPr/>
        <a:lstStyle/>
        <a:p>
          <a:pPr algn="ctr"/>
          <a:endParaRPr lang="en-US"/>
        </a:p>
      </dgm:t>
    </dgm:pt>
    <dgm:pt modelId="{77D96C5F-A5ED-4FA6-9C55-4E5F6F71698E}" type="sibTrans" cxnId="{636B2902-D277-4188-8F77-61A57DD14B46}">
      <dgm:prSet/>
      <dgm:spPr/>
      <dgm:t>
        <a:bodyPr/>
        <a:lstStyle/>
        <a:p>
          <a:pPr algn="ctr"/>
          <a:endParaRPr lang="en-US"/>
        </a:p>
      </dgm:t>
    </dgm:pt>
    <dgm:pt modelId="{50F2F064-4562-4216-B177-0D497A8390E1}">
      <dgm:prSet custT="1"/>
      <dgm:spPr/>
      <dgm:t>
        <a:bodyPr/>
        <a:lstStyle/>
        <a:p>
          <a:pPr algn="ctr"/>
          <a:r>
            <a:rPr lang="en-US" sz="1600" dirty="0"/>
            <a:t>Interests</a:t>
          </a:r>
        </a:p>
      </dgm:t>
    </dgm:pt>
    <dgm:pt modelId="{C9C2A1DE-13AF-4807-9299-C90414CA4B20}" type="parTrans" cxnId="{29A27A6F-86E0-43F2-A8A4-FA1860592890}">
      <dgm:prSet/>
      <dgm:spPr/>
      <dgm:t>
        <a:bodyPr/>
        <a:lstStyle/>
        <a:p>
          <a:pPr algn="ctr"/>
          <a:endParaRPr lang="en-US"/>
        </a:p>
      </dgm:t>
    </dgm:pt>
    <dgm:pt modelId="{A60CFAD4-201A-42DD-A18A-DF22241D5537}" type="sibTrans" cxnId="{29A27A6F-86E0-43F2-A8A4-FA1860592890}">
      <dgm:prSet/>
      <dgm:spPr/>
      <dgm:t>
        <a:bodyPr/>
        <a:lstStyle/>
        <a:p>
          <a:pPr algn="ctr"/>
          <a:endParaRPr lang="en-US"/>
        </a:p>
      </dgm:t>
    </dgm:pt>
    <dgm:pt modelId="{D4E0DCF3-7E24-4FC2-B3BF-923B76FCB4FF}">
      <dgm:prSet custT="1"/>
      <dgm:spPr/>
      <dgm:t>
        <a:bodyPr/>
        <a:lstStyle/>
        <a:p>
          <a:pPr algn="l"/>
          <a:r>
            <a:rPr lang="en-US" sz="1600" dirty="0"/>
            <a:t>Bloggers</a:t>
          </a:r>
        </a:p>
      </dgm:t>
    </dgm:pt>
    <dgm:pt modelId="{719F80AD-F108-46C9-942F-3C2A85A27E0C}" type="parTrans" cxnId="{D22AB7C1-0A9B-4CD4-81DA-485B792F4B66}">
      <dgm:prSet/>
      <dgm:spPr/>
      <dgm:t>
        <a:bodyPr/>
        <a:lstStyle/>
        <a:p>
          <a:pPr algn="ctr"/>
          <a:endParaRPr lang="en-US"/>
        </a:p>
      </dgm:t>
    </dgm:pt>
    <dgm:pt modelId="{FFFDF21C-4615-412D-9FA8-78549223D0EA}" type="sibTrans" cxnId="{D22AB7C1-0A9B-4CD4-81DA-485B792F4B66}">
      <dgm:prSet/>
      <dgm:spPr/>
      <dgm:t>
        <a:bodyPr/>
        <a:lstStyle/>
        <a:p>
          <a:pPr algn="ctr"/>
          <a:endParaRPr lang="en-US"/>
        </a:p>
      </dgm:t>
    </dgm:pt>
    <dgm:pt modelId="{0BBAEA04-6612-4A65-ACCA-35E4394AF338}">
      <dgm:prSet custT="1"/>
      <dgm:spPr/>
      <dgm:t>
        <a:bodyPr/>
        <a:lstStyle/>
        <a:p>
          <a:pPr algn="l"/>
          <a:r>
            <a:rPr lang="en-US" sz="1600" dirty="0"/>
            <a:t>Foodies</a:t>
          </a:r>
        </a:p>
      </dgm:t>
    </dgm:pt>
    <dgm:pt modelId="{E97D1501-D1EB-4127-B185-D128D3C9E360}" type="parTrans" cxnId="{A4990A46-EEBC-40FE-98CE-AE39798ECA8B}">
      <dgm:prSet/>
      <dgm:spPr/>
      <dgm:t>
        <a:bodyPr/>
        <a:lstStyle/>
        <a:p>
          <a:pPr algn="ctr"/>
          <a:endParaRPr lang="en-US"/>
        </a:p>
      </dgm:t>
    </dgm:pt>
    <dgm:pt modelId="{84A0DBD0-9390-489D-8CC1-52EC4267887A}" type="sibTrans" cxnId="{A4990A46-EEBC-40FE-98CE-AE39798ECA8B}">
      <dgm:prSet/>
      <dgm:spPr/>
      <dgm:t>
        <a:bodyPr/>
        <a:lstStyle/>
        <a:p>
          <a:pPr algn="ctr"/>
          <a:endParaRPr lang="en-US"/>
        </a:p>
      </dgm:t>
    </dgm:pt>
    <dgm:pt modelId="{EFA05DB7-9C41-4E0F-BFFA-107F8F1CD11F}">
      <dgm:prSet custT="1"/>
      <dgm:spPr/>
      <dgm:t>
        <a:bodyPr/>
        <a:lstStyle/>
        <a:p>
          <a:pPr algn="l"/>
          <a:r>
            <a:rPr lang="en-US" sz="1600" dirty="0"/>
            <a:t>Tech Savvy</a:t>
          </a:r>
        </a:p>
      </dgm:t>
    </dgm:pt>
    <dgm:pt modelId="{6EB527DB-C19C-4DD6-91CC-429A571028C2}" type="parTrans" cxnId="{1AAB3EC8-A906-4DFF-B7EF-26260F1D42C4}">
      <dgm:prSet/>
      <dgm:spPr/>
      <dgm:t>
        <a:bodyPr/>
        <a:lstStyle/>
        <a:p>
          <a:pPr algn="ctr"/>
          <a:endParaRPr lang="en-US"/>
        </a:p>
      </dgm:t>
    </dgm:pt>
    <dgm:pt modelId="{B9BC2109-BE19-4083-A5A1-7A04F4C77B11}" type="sibTrans" cxnId="{1AAB3EC8-A906-4DFF-B7EF-26260F1D42C4}">
      <dgm:prSet/>
      <dgm:spPr/>
      <dgm:t>
        <a:bodyPr/>
        <a:lstStyle/>
        <a:p>
          <a:pPr algn="ctr"/>
          <a:endParaRPr lang="en-US"/>
        </a:p>
      </dgm:t>
    </dgm:pt>
    <dgm:pt modelId="{41A921E6-371D-4053-99C0-63E4690DA450}" type="pres">
      <dgm:prSet presAssocID="{7D1DA377-2DD5-4DB7-8AE7-440B606D74F4}" presName="Name0" presStyleCnt="0">
        <dgm:presLayoutVars>
          <dgm:dir/>
          <dgm:animLvl val="lvl"/>
          <dgm:resizeHandles val="exact"/>
        </dgm:presLayoutVars>
      </dgm:prSet>
      <dgm:spPr/>
    </dgm:pt>
    <dgm:pt modelId="{CAD0A2EE-020E-4865-89D1-1C32D6562A57}" type="pres">
      <dgm:prSet presAssocID="{B8AB978F-68C4-422D-A0BC-502030F33C4F}" presName="boxAndChildren" presStyleCnt="0"/>
      <dgm:spPr/>
    </dgm:pt>
    <dgm:pt modelId="{31D8A1BD-6ECF-4761-ADA3-499DA578E9AE}" type="pres">
      <dgm:prSet presAssocID="{B8AB978F-68C4-422D-A0BC-502030F33C4F}" presName="parentTextBox" presStyleLbl="node1" presStyleIdx="0" presStyleCnt="1"/>
      <dgm:spPr/>
    </dgm:pt>
    <dgm:pt modelId="{EA9988AB-48C7-495F-907A-3257B142C991}" type="pres">
      <dgm:prSet presAssocID="{B8AB978F-68C4-422D-A0BC-502030F33C4F}" presName="entireBox" presStyleLbl="node1" presStyleIdx="0" presStyleCnt="1" custLinFactNeighborX="-4960" custLinFactNeighborY="782"/>
      <dgm:spPr/>
    </dgm:pt>
    <dgm:pt modelId="{C252570F-38FE-435A-A17F-3C032878FC3A}" type="pres">
      <dgm:prSet presAssocID="{B8AB978F-68C4-422D-A0BC-502030F33C4F}" presName="descendantBox" presStyleCnt="0"/>
      <dgm:spPr/>
    </dgm:pt>
    <dgm:pt modelId="{3504783B-A4E1-49DA-A492-F4CAC38CBCB4}" type="pres">
      <dgm:prSet presAssocID="{2DA049FF-0892-434E-8270-C0C83C2FAC96}" presName="childTextBox" presStyleLbl="fgAccFollowNode1" presStyleIdx="0" presStyleCnt="4">
        <dgm:presLayoutVars>
          <dgm:bulletEnabled val="1"/>
        </dgm:presLayoutVars>
      </dgm:prSet>
      <dgm:spPr/>
    </dgm:pt>
    <dgm:pt modelId="{2D3088FD-0494-4BE7-A96A-2A29A7118F9F}" type="pres">
      <dgm:prSet presAssocID="{258C047E-E252-48F6-A23E-85975C3E7A06}" presName="childTextBox" presStyleLbl="fgAccFollowNode1" presStyleIdx="1" presStyleCnt="4">
        <dgm:presLayoutVars>
          <dgm:bulletEnabled val="1"/>
        </dgm:presLayoutVars>
      </dgm:prSet>
      <dgm:spPr/>
    </dgm:pt>
    <dgm:pt modelId="{087915E5-DF00-4049-962A-1272C7FE3DED}" type="pres">
      <dgm:prSet presAssocID="{B7DE0B46-B5DE-4328-9E40-99191B809296}" presName="childTextBox" presStyleLbl="fgAccFollowNode1" presStyleIdx="2" presStyleCnt="4">
        <dgm:presLayoutVars>
          <dgm:bulletEnabled val="1"/>
        </dgm:presLayoutVars>
      </dgm:prSet>
      <dgm:spPr/>
    </dgm:pt>
    <dgm:pt modelId="{63A370B5-A0C6-4EBB-85C3-5BB9126255E0}" type="pres">
      <dgm:prSet presAssocID="{50F2F064-4562-4216-B177-0D497A8390E1}" presName="childTextBox" presStyleLbl="fgAccFollowNode1" presStyleIdx="3" presStyleCnt="4">
        <dgm:presLayoutVars>
          <dgm:bulletEnabled val="1"/>
        </dgm:presLayoutVars>
      </dgm:prSet>
      <dgm:spPr/>
    </dgm:pt>
  </dgm:ptLst>
  <dgm:cxnLst>
    <dgm:cxn modelId="{636B2902-D277-4188-8F77-61A57DD14B46}" srcId="{B7DE0B46-B5DE-4328-9E40-99191B809296}" destId="{D2E238B8-292B-40AA-AC04-E03072F2661D}" srcOrd="3" destOrd="0" parTransId="{31AFFB5B-DD44-4E2C-8792-3A249A83C0AE}" sibTransId="{77D96C5F-A5ED-4FA6-9C55-4E5F6F71698E}"/>
    <dgm:cxn modelId="{EA22FF06-C64D-470C-95FC-2AB22C1A786A}" srcId="{B7DE0B46-B5DE-4328-9E40-99191B809296}" destId="{D9F6CB0C-395A-40DC-B212-801368F2D332}" srcOrd="0" destOrd="0" parTransId="{829FACBA-283E-483D-9C33-440694CD4604}" sibTransId="{EA4214B1-CCFA-4461-BAE8-50919AF0F566}"/>
    <dgm:cxn modelId="{E476850C-73F2-4C4C-B9A9-DD65835651A5}" type="presOf" srcId="{7D1DA377-2DD5-4DB7-8AE7-440B606D74F4}" destId="{41A921E6-371D-4053-99C0-63E4690DA450}" srcOrd="0" destOrd="0" presId="urn:microsoft.com/office/officeart/2005/8/layout/process4"/>
    <dgm:cxn modelId="{779AD225-FFE9-4CA7-A0E1-981967EE3493}" type="presOf" srcId="{D4E0DCF3-7E24-4FC2-B3BF-923B76FCB4FF}" destId="{63A370B5-A0C6-4EBB-85C3-5BB9126255E0}" srcOrd="0" destOrd="1" presId="urn:microsoft.com/office/officeart/2005/8/layout/process4"/>
    <dgm:cxn modelId="{92742E35-C1F3-477C-A0BB-A3B0DC55BBEE}" type="presOf" srcId="{2DA049FF-0892-434E-8270-C0C83C2FAC96}" destId="{3504783B-A4E1-49DA-A492-F4CAC38CBCB4}" srcOrd="0" destOrd="0" presId="urn:microsoft.com/office/officeart/2005/8/layout/process4"/>
    <dgm:cxn modelId="{A4990A46-EEBC-40FE-98CE-AE39798ECA8B}" srcId="{50F2F064-4562-4216-B177-0D497A8390E1}" destId="{0BBAEA04-6612-4A65-ACCA-35E4394AF338}" srcOrd="1" destOrd="0" parTransId="{E97D1501-D1EB-4127-B185-D128D3C9E360}" sibTransId="{84A0DBD0-9390-489D-8CC1-52EC4267887A}"/>
    <dgm:cxn modelId="{49DB1D52-BBDD-417A-B52C-A9869AC24413}" srcId="{7D1DA377-2DD5-4DB7-8AE7-440B606D74F4}" destId="{B8AB978F-68C4-422D-A0BC-502030F33C4F}" srcOrd="0" destOrd="0" parTransId="{AE5E9BE7-90FE-4F2A-B542-9674E6F1E052}" sibTransId="{126FE361-4E37-4FBC-87E0-149DF03D05BA}"/>
    <dgm:cxn modelId="{4FBD7B53-A840-4C19-BD70-BF970CE23665}" type="presOf" srcId="{D9F6CB0C-395A-40DC-B212-801368F2D332}" destId="{087915E5-DF00-4049-962A-1272C7FE3DED}" srcOrd="0" destOrd="1" presId="urn:microsoft.com/office/officeart/2005/8/layout/process4"/>
    <dgm:cxn modelId="{29DB1456-B382-4AA5-8D05-A15AC8CBFEF3}" type="presOf" srcId="{B8AB978F-68C4-422D-A0BC-502030F33C4F}" destId="{31D8A1BD-6ECF-4761-ADA3-499DA578E9AE}" srcOrd="0" destOrd="0" presId="urn:microsoft.com/office/officeart/2005/8/layout/process4"/>
    <dgm:cxn modelId="{87452464-FB3C-4DFF-B8B7-0F5C288C665A}" srcId="{B8AB978F-68C4-422D-A0BC-502030F33C4F}" destId="{258C047E-E252-48F6-A23E-85975C3E7A06}" srcOrd="1" destOrd="0" parTransId="{A6D8C1BC-1B59-461F-9114-D0033E733AEC}" sibTransId="{1998A498-286E-42A7-B91E-9C181E74D151}"/>
    <dgm:cxn modelId="{29A27A6F-86E0-43F2-A8A4-FA1860592890}" srcId="{B8AB978F-68C4-422D-A0BC-502030F33C4F}" destId="{50F2F064-4562-4216-B177-0D497A8390E1}" srcOrd="3" destOrd="0" parTransId="{C9C2A1DE-13AF-4807-9299-C90414CA4B20}" sibTransId="{A60CFAD4-201A-42DD-A18A-DF22241D5537}"/>
    <dgm:cxn modelId="{F0051276-D9D0-4DD3-85CD-EC9C6C99EF26}" type="presOf" srcId="{3EBD2516-D9C0-4E4E-A410-D51C4F16AB50}" destId="{087915E5-DF00-4049-962A-1272C7FE3DED}" srcOrd="0" destOrd="3" presId="urn:microsoft.com/office/officeart/2005/8/layout/process4"/>
    <dgm:cxn modelId="{4465508A-1290-41D9-A613-0BD51E67A0E9}" type="presOf" srcId="{50F2F064-4562-4216-B177-0D497A8390E1}" destId="{63A370B5-A0C6-4EBB-85C3-5BB9126255E0}" srcOrd="0" destOrd="0" presId="urn:microsoft.com/office/officeart/2005/8/layout/process4"/>
    <dgm:cxn modelId="{CB6B068D-8C5E-44B4-A533-D8600F6D4B25}" type="presOf" srcId="{5613E3B6-D99F-4B13-998D-84A74050C6C2}" destId="{087915E5-DF00-4049-962A-1272C7FE3DED}" srcOrd="0" destOrd="2" presId="urn:microsoft.com/office/officeart/2005/8/layout/process4"/>
    <dgm:cxn modelId="{92C0F99C-C96F-4E07-B91E-A8E1E801535C}" type="presOf" srcId="{B8AB978F-68C4-422D-A0BC-502030F33C4F}" destId="{EA9988AB-48C7-495F-907A-3257B142C991}" srcOrd="1" destOrd="0" presId="urn:microsoft.com/office/officeart/2005/8/layout/process4"/>
    <dgm:cxn modelId="{E594729F-539B-468A-B7DE-BBF3BACD102A}" srcId="{B8AB978F-68C4-422D-A0BC-502030F33C4F}" destId="{2DA049FF-0892-434E-8270-C0C83C2FAC96}" srcOrd="0" destOrd="0" parTransId="{E3599107-1FFE-4718-AD58-6710B47B9E29}" sibTransId="{231DE295-4D73-44E6-B5D1-8CFF108059C9}"/>
    <dgm:cxn modelId="{BF51ABAE-9B84-4CB1-90C4-5B3962B2EF02}" type="presOf" srcId="{D2E238B8-292B-40AA-AC04-E03072F2661D}" destId="{087915E5-DF00-4049-962A-1272C7FE3DED}" srcOrd="0" destOrd="4" presId="urn:microsoft.com/office/officeart/2005/8/layout/process4"/>
    <dgm:cxn modelId="{34F18AB4-27B6-460D-AC36-6E033C08A415}" srcId="{B8AB978F-68C4-422D-A0BC-502030F33C4F}" destId="{B7DE0B46-B5DE-4328-9E40-99191B809296}" srcOrd="2" destOrd="0" parTransId="{0CB05255-424B-44B0-A880-EDD79E85A551}" sibTransId="{72C73146-18D9-4EB0-B77D-2854359934BD}"/>
    <dgm:cxn modelId="{DE126ABA-6D3B-434E-BB22-15EA56556360}" type="presOf" srcId="{EFA05DB7-9C41-4E0F-BFFA-107F8F1CD11F}" destId="{63A370B5-A0C6-4EBB-85C3-5BB9126255E0}" srcOrd="0" destOrd="3" presId="urn:microsoft.com/office/officeart/2005/8/layout/process4"/>
    <dgm:cxn modelId="{D22AB7C1-0A9B-4CD4-81DA-485B792F4B66}" srcId="{50F2F064-4562-4216-B177-0D497A8390E1}" destId="{D4E0DCF3-7E24-4FC2-B3BF-923B76FCB4FF}" srcOrd="0" destOrd="0" parTransId="{719F80AD-F108-46C9-942F-3C2A85A27E0C}" sibTransId="{FFFDF21C-4615-412D-9FA8-78549223D0EA}"/>
    <dgm:cxn modelId="{1DF6B5C6-F7A9-4CEB-B590-2C0701F72EB7}" type="presOf" srcId="{258C047E-E252-48F6-A23E-85975C3E7A06}" destId="{2D3088FD-0494-4BE7-A96A-2A29A7118F9F}" srcOrd="0" destOrd="0" presId="urn:microsoft.com/office/officeart/2005/8/layout/process4"/>
    <dgm:cxn modelId="{1AAB3EC8-A906-4DFF-B7EF-26260F1D42C4}" srcId="{50F2F064-4562-4216-B177-0D497A8390E1}" destId="{EFA05DB7-9C41-4E0F-BFFA-107F8F1CD11F}" srcOrd="2" destOrd="0" parTransId="{6EB527DB-C19C-4DD6-91CC-429A571028C2}" sibTransId="{B9BC2109-BE19-4083-A5A1-7A04F4C77B11}"/>
    <dgm:cxn modelId="{2D68E8CE-DD2B-4476-8E8E-0B988312A5A5}" type="presOf" srcId="{0BBAEA04-6612-4A65-ACCA-35E4394AF338}" destId="{63A370B5-A0C6-4EBB-85C3-5BB9126255E0}" srcOrd="0" destOrd="2" presId="urn:microsoft.com/office/officeart/2005/8/layout/process4"/>
    <dgm:cxn modelId="{5E1D5CDD-7854-4ABA-B6D6-75E6D996B36F}" srcId="{B7DE0B46-B5DE-4328-9E40-99191B809296}" destId="{5613E3B6-D99F-4B13-998D-84A74050C6C2}" srcOrd="1" destOrd="0" parTransId="{2077928B-8B05-42A6-B2E1-4C2D06ED987D}" sibTransId="{C21BC86F-9D67-4BF8-8385-C9DB840CE752}"/>
    <dgm:cxn modelId="{7A4464F2-452B-49E3-9233-F9920176E8C7}" type="presOf" srcId="{B7DE0B46-B5DE-4328-9E40-99191B809296}" destId="{087915E5-DF00-4049-962A-1272C7FE3DED}" srcOrd="0" destOrd="0" presId="urn:microsoft.com/office/officeart/2005/8/layout/process4"/>
    <dgm:cxn modelId="{C8B457FE-6AC8-4DBB-B1C0-5F40858F523E}" srcId="{B7DE0B46-B5DE-4328-9E40-99191B809296}" destId="{3EBD2516-D9C0-4E4E-A410-D51C4F16AB50}" srcOrd="2" destOrd="0" parTransId="{EA3A3870-886E-4440-A287-FE4FD47CAA1C}" sibTransId="{3283ED23-B71C-41EA-8B21-E05D58AA4A78}"/>
    <dgm:cxn modelId="{45A6EE3A-C869-4E2E-94FE-1CE01B442C41}" type="presParOf" srcId="{41A921E6-371D-4053-99C0-63E4690DA450}" destId="{CAD0A2EE-020E-4865-89D1-1C32D6562A57}" srcOrd="0" destOrd="0" presId="urn:microsoft.com/office/officeart/2005/8/layout/process4"/>
    <dgm:cxn modelId="{D52A7295-078D-4C66-9C47-7A6E2D2CA1F5}" type="presParOf" srcId="{CAD0A2EE-020E-4865-89D1-1C32D6562A57}" destId="{31D8A1BD-6ECF-4761-ADA3-499DA578E9AE}" srcOrd="0" destOrd="0" presId="urn:microsoft.com/office/officeart/2005/8/layout/process4"/>
    <dgm:cxn modelId="{0BD11136-E259-470B-924C-7EA63B3932A3}" type="presParOf" srcId="{CAD0A2EE-020E-4865-89D1-1C32D6562A57}" destId="{EA9988AB-48C7-495F-907A-3257B142C991}" srcOrd="1" destOrd="0" presId="urn:microsoft.com/office/officeart/2005/8/layout/process4"/>
    <dgm:cxn modelId="{67D80C22-8C67-4B71-A44F-74258D2DBF7D}" type="presParOf" srcId="{CAD0A2EE-020E-4865-89D1-1C32D6562A57}" destId="{C252570F-38FE-435A-A17F-3C032878FC3A}" srcOrd="2" destOrd="0" presId="urn:microsoft.com/office/officeart/2005/8/layout/process4"/>
    <dgm:cxn modelId="{FB233580-02ED-49A1-991B-AF500958C1F8}" type="presParOf" srcId="{C252570F-38FE-435A-A17F-3C032878FC3A}" destId="{3504783B-A4E1-49DA-A492-F4CAC38CBCB4}" srcOrd="0" destOrd="0" presId="urn:microsoft.com/office/officeart/2005/8/layout/process4"/>
    <dgm:cxn modelId="{7357E4F0-A0C7-4E56-BF51-01F2AC039C70}" type="presParOf" srcId="{C252570F-38FE-435A-A17F-3C032878FC3A}" destId="{2D3088FD-0494-4BE7-A96A-2A29A7118F9F}" srcOrd="1" destOrd="0" presId="urn:microsoft.com/office/officeart/2005/8/layout/process4"/>
    <dgm:cxn modelId="{D838A7FE-C2FE-4B78-B7DC-85B8BF51D8B4}" type="presParOf" srcId="{C252570F-38FE-435A-A17F-3C032878FC3A}" destId="{087915E5-DF00-4049-962A-1272C7FE3DED}" srcOrd="2" destOrd="0" presId="urn:microsoft.com/office/officeart/2005/8/layout/process4"/>
    <dgm:cxn modelId="{B445C91D-1FBD-4BCC-B713-5644F2DA4DFE}" type="presParOf" srcId="{C252570F-38FE-435A-A17F-3C032878FC3A}" destId="{63A370B5-A0C6-4EBB-85C3-5BB9126255E0}" srcOrd="3"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1DA377-2DD5-4DB7-8AE7-440B606D74F4}" type="doc">
      <dgm:prSet loTypeId="urn:microsoft.com/office/officeart/2005/8/layout/process4" loCatId="process" qsTypeId="urn:microsoft.com/office/officeart/2005/8/quickstyle/simple4" qsCatId="simple" csTypeId="urn:microsoft.com/office/officeart/2005/8/colors/colorful5" csCatId="colorful" phldr="1"/>
      <dgm:spPr/>
      <dgm:t>
        <a:bodyPr/>
        <a:lstStyle/>
        <a:p>
          <a:endParaRPr lang="en-US"/>
        </a:p>
      </dgm:t>
    </dgm:pt>
    <dgm:pt modelId="{B8AB978F-68C4-422D-A0BC-502030F33C4F}">
      <dgm:prSet custT="1"/>
      <dgm:spPr/>
      <dgm:t>
        <a:bodyPr/>
        <a:lstStyle/>
        <a:p>
          <a:r>
            <a:rPr lang="en-US" sz="4000" dirty="0"/>
            <a:t>Restaurants</a:t>
          </a:r>
        </a:p>
      </dgm:t>
    </dgm:pt>
    <dgm:pt modelId="{AE5E9BE7-90FE-4F2A-B542-9674E6F1E052}" type="parTrans" cxnId="{49DB1D52-BBDD-417A-B52C-A9869AC24413}">
      <dgm:prSet/>
      <dgm:spPr/>
      <dgm:t>
        <a:bodyPr/>
        <a:lstStyle/>
        <a:p>
          <a:endParaRPr lang="en-US"/>
        </a:p>
      </dgm:t>
    </dgm:pt>
    <dgm:pt modelId="{126FE361-4E37-4FBC-87E0-149DF03D05BA}" type="sibTrans" cxnId="{49DB1D52-BBDD-417A-B52C-A9869AC24413}">
      <dgm:prSet/>
      <dgm:spPr/>
      <dgm:t>
        <a:bodyPr/>
        <a:lstStyle/>
        <a:p>
          <a:endParaRPr lang="en-US"/>
        </a:p>
      </dgm:t>
    </dgm:pt>
    <dgm:pt modelId="{2DA049FF-0892-434E-8270-C0C83C2FAC96}">
      <dgm:prSet custT="1"/>
      <dgm:spPr/>
      <dgm:t>
        <a:bodyPr/>
        <a:lstStyle/>
        <a:p>
          <a:r>
            <a:rPr lang="en-US" sz="1600" dirty="0"/>
            <a:t>Which do not have delivery guys</a:t>
          </a:r>
        </a:p>
      </dgm:t>
    </dgm:pt>
    <dgm:pt modelId="{E3599107-1FFE-4718-AD58-6710B47B9E29}" type="parTrans" cxnId="{E594729F-539B-468A-B7DE-BBF3BACD102A}">
      <dgm:prSet/>
      <dgm:spPr/>
      <dgm:t>
        <a:bodyPr/>
        <a:lstStyle/>
        <a:p>
          <a:endParaRPr lang="en-US"/>
        </a:p>
      </dgm:t>
    </dgm:pt>
    <dgm:pt modelId="{231DE295-4D73-44E6-B5D1-8CFF108059C9}" type="sibTrans" cxnId="{E594729F-539B-468A-B7DE-BBF3BACD102A}">
      <dgm:prSet/>
      <dgm:spPr/>
      <dgm:t>
        <a:bodyPr/>
        <a:lstStyle/>
        <a:p>
          <a:endParaRPr lang="en-US"/>
        </a:p>
      </dgm:t>
    </dgm:pt>
    <dgm:pt modelId="{258C047E-E252-48F6-A23E-85975C3E7A06}">
      <dgm:prSet custT="1"/>
      <dgm:spPr/>
      <dgm:t>
        <a:bodyPr/>
        <a:lstStyle/>
        <a:p>
          <a:r>
            <a:rPr lang="en-US" sz="1600" dirty="0"/>
            <a:t>Those which do not take online orders</a:t>
          </a:r>
        </a:p>
      </dgm:t>
    </dgm:pt>
    <dgm:pt modelId="{A6D8C1BC-1B59-461F-9114-D0033E733AEC}" type="parTrans" cxnId="{87452464-FB3C-4DFF-B8B7-0F5C288C665A}">
      <dgm:prSet/>
      <dgm:spPr/>
      <dgm:t>
        <a:bodyPr/>
        <a:lstStyle/>
        <a:p>
          <a:endParaRPr lang="en-US"/>
        </a:p>
      </dgm:t>
    </dgm:pt>
    <dgm:pt modelId="{1998A498-286E-42A7-B91E-9C181E74D151}" type="sibTrans" cxnId="{87452464-FB3C-4DFF-B8B7-0F5C288C665A}">
      <dgm:prSet/>
      <dgm:spPr/>
      <dgm:t>
        <a:bodyPr/>
        <a:lstStyle/>
        <a:p>
          <a:endParaRPr lang="en-US"/>
        </a:p>
      </dgm:t>
    </dgm:pt>
    <dgm:pt modelId="{8CCA40C5-86AE-4056-8A72-0EE720963DB3}">
      <dgm:prSet custT="1"/>
      <dgm:spPr/>
      <dgm:t>
        <a:bodyPr/>
        <a:lstStyle/>
        <a:p>
          <a:r>
            <a:rPr lang="en-US" sz="1600" dirty="0"/>
            <a:t>Who wants to make use of our app</a:t>
          </a:r>
        </a:p>
      </dgm:t>
    </dgm:pt>
    <dgm:pt modelId="{4F9F3FF3-F3C5-4298-8C49-4BFABF6BDABD}" type="parTrans" cxnId="{871330CF-EE4E-44FA-846B-C322E0FBADEB}">
      <dgm:prSet/>
      <dgm:spPr/>
      <dgm:t>
        <a:bodyPr/>
        <a:lstStyle/>
        <a:p>
          <a:endParaRPr lang="en-US"/>
        </a:p>
      </dgm:t>
    </dgm:pt>
    <dgm:pt modelId="{3411B7A9-6621-4571-9147-E59CC9A2B8BF}" type="sibTrans" cxnId="{871330CF-EE4E-44FA-846B-C322E0FBADEB}">
      <dgm:prSet/>
      <dgm:spPr/>
      <dgm:t>
        <a:bodyPr/>
        <a:lstStyle/>
        <a:p>
          <a:endParaRPr lang="en-US"/>
        </a:p>
      </dgm:t>
    </dgm:pt>
    <dgm:pt modelId="{41A921E6-371D-4053-99C0-63E4690DA450}" type="pres">
      <dgm:prSet presAssocID="{7D1DA377-2DD5-4DB7-8AE7-440B606D74F4}" presName="Name0" presStyleCnt="0">
        <dgm:presLayoutVars>
          <dgm:dir/>
          <dgm:animLvl val="lvl"/>
          <dgm:resizeHandles val="exact"/>
        </dgm:presLayoutVars>
      </dgm:prSet>
      <dgm:spPr/>
    </dgm:pt>
    <dgm:pt modelId="{6787B986-38C3-421D-93FF-EA63590CAA89}" type="pres">
      <dgm:prSet presAssocID="{B8AB978F-68C4-422D-A0BC-502030F33C4F}" presName="boxAndChildren" presStyleCnt="0"/>
      <dgm:spPr/>
    </dgm:pt>
    <dgm:pt modelId="{8046453C-A425-45DC-992B-8A8A59F1E4B3}" type="pres">
      <dgm:prSet presAssocID="{B8AB978F-68C4-422D-A0BC-502030F33C4F}" presName="parentTextBox" presStyleLbl="node1" presStyleIdx="0" presStyleCnt="1"/>
      <dgm:spPr/>
    </dgm:pt>
    <dgm:pt modelId="{6607B5D2-5DAE-4605-9DCA-39EFC7742411}" type="pres">
      <dgm:prSet presAssocID="{B8AB978F-68C4-422D-A0BC-502030F33C4F}" presName="entireBox" presStyleLbl="node1" presStyleIdx="0" presStyleCnt="1"/>
      <dgm:spPr/>
    </dgm:pt>
    <dgm:pt modelId="{625D8BD9-931F-43EC-B400-F341A46454B7}" type="pres">
      <dgm:prSet presAssocID="{B8AB978F-68C4-422D-A0BC-502030F33C4F}" presName="descendantBox" presStyleCnt="0"/>
      <dgm:spPr/>
    </dgm:pt>
    <dgm:pt modelId="{707F2DF8-6D83-45CB-ACB8-7CBC4E2C29EA}" type="pres">
      <dgm:prSet presAssocID="{2DA049FF-0892-434E-8270-C0C83C2FAC96}" presName="childTextBox" presStyleLbl="fgAccFollowNode1" presStyleIdx="0" presStyleCnt="3">
        <dgm:presLayoutVars>
          <dgm:bulletEnabled val="1"/>
        </dgm:presLayoutVars>
      </dgm:prSet>
      <dgm:spPr/>
    </dgm:pt>
    <dgm:pt modelId="{9364DB4B-848B-4872-84B8-15B0BCC933E0}" type="pres">
      <dgm:prSet presAssocID="{258C047E-E252-48F6-A23E-85975C3E7A06}" presName="childTextBox" presStyleLbl="fgAccFollowNode1" presStyleIdx="1" presStyleCnt="3">
        <dgm:presLayoutVars>
          <dgm:bulletEnabled val="1"/>
        </dgm:presLayoutVars>
      </dgm:prSet>
      <dgm:spPr/>
    </dgm:pt>
    <dgm:pt modelId="{A83920B3-49FC-433D-9864-50E556ABD284}" type="pres">
      <dgm:prSet presAssocID="{8CCA40C5-86AE-4056-8A72-0EE720963DB3}" presName="childTextBox" presStyleLbl="fgAccFollowNode1" presStyleIdx="2" presStyleCnt="3">
        <dgm:presLayoutVars>
          <dgm:bulletEnabled val="1"/>
        </dgm:presLayoutVars>
      </dgm:prSet>
      <dgm:spPr/>
    </dgm:pt>
  </dgm:ptLst>
  <dgm:cxnLst>
    <dgm:cxn modelId="{9A24F206-D1DF-42CE-8044-3577D6B92D2F}" type="presOf" srcId="{7D1DA377-2DD5-4DB7-8AE7-440B606D74F4}" destId="{41A921E6-371D-4053-99C0-63E4690DA450}" srcOrd="0" destOrd="0" presId="urn:microsoft.com/office/officeart/2005/8/layout/process4"/>
    <dgm:cxn modelId="{F917420B-AA45-4C24-900D-B2598A55C6A0}" type="presOf" srcId="{258C047E-E252-48F6-A23E-85975C3E7A06}" destId="{9364DB4B-848B-4872-84B8-15B0BCC933E0}" srcOrd="0" destOrd="0" presId="urn:microsoft.com/office/officeart/2005/8/layout/process4"/>
    <dgm:cxn modelId="{51EEDC15-EB3D-4308-A078-E49CD0E2C3E1}" type="presOf" srcId="{B8AB978F-68C4-422D-A0BC-502030F33C4F}" destId="{8046453C-A425-45DC-992B-8A8A59F1E4B3}" srcOrd="0" destOrd="0" presId="urn:microsoft.com/office/officeart/2005/8/layout/process4"/>
    <dgm:cxn modelId="{824E8C25-F857-4D2E-9095-22618C99D171}" type="presOf" srcId="{2DA049FF-0892-434E-8270-C0C83C2FAC96}" destId="{707F2DF8-6D83-45CB-ACB8-7CBC4E2C29EA}" srcOrd="0" destOrd="0" presId="urn:microsoft.com/office/officeart/2005/8/layout/process4"/>
    <dgm:cxn modelId="{5A41972D-28E9-4F46-B2FA-BF751DFF5F0F}" type="presOf" srcId="{B8AB978F-68C4-422D-A0BC-502030F33C4F}" destId="{6607B5D2-5DAE-4605-9DCA-39EFC7742411}" srcOrd="1" destOrd="0" presId="urn:microsoft.com/office/officeart/2005/8/layout/process4"/>
    <dgm:cxn modelId="{49DB1D52-BBDD-417A-B52C-A9869AC24413}" srcId="{7D1DA377-2DD5-4DB7-8AE7-440B606D74F4}" destId="{B8AB978F-68C4-422D-A0BC-502030F33C4F}" srcOrd="0" destOrd="0" parTransId="{AE5E9BE7-90FE-4F2A-B542-9674E6F1E052}" sibTransId="{126FE361-4E37-4FBC-87E0-149DF03D05BA}"/>
    <dgm:cxn modelId="{87452464-FB3C-4DFF-B8B7-0F5C288C665A}" srcId="{B8AB978F-68C4-422D-A0BC-502030F33C4F}" destId="{258C047E-E252-48F6-A23E-85975C3E7A06}" srcOrd="1" destOrd="0" parTransId="{A6D8C1BC-1B59-461F-9114-D0033E733AEC}" sibTransId="{1998A498-286E-42A7-B91E-9C181E74D151}"/>
    <dgm:cxn modelId="{E594729F-539B-468A-B7DE-BBF3BACD102A}" srcId="{B8AB978F-68C4-422D-A0BC-502030F33C4F}" destId="{2DA049FF-0892-434E-8270-C0C83C2FAC96}" srcOrd="0" destOrd="0" parTransId="{E3599107-1FFE-4718-AD58-6710B47B9E29}" sibTransId="{231DE295-4D73-44E6-B5D1-8CFF108059C9}"/>
    <dgm:cxn modelId="{871330CF-EE4E-44FA-846B-C322E0FBADEB}" srcId="{B8AB978F-68C4-422D-A0BC-502030F33C4F}" destId="{8CCA40C5-86AE-4056-8A72-0EE720963DB3}" srcOrd="2" destOrd="0" parTransId="{4F9F3FF3-F3C5-4298-8C49-4BFABF6BDABD}" sibTransId="{3411B7A9-6621-4571-9147-E59CC9A2B8BF}"/>
    <dgm:cxn modelId="{9954F2F2-492A-4157-9C17-05E6B5D36656}" type="presOf" srcId="{8CCA40C5-86AE-4056-8A72-0EE720963DB3}" destId="{A83920B3-49FC-433D-9864-50E556ABD284}" srcOrd="0" destOrd="0" presId="urn:microsoft.com/office/officeart/2005/8/layout/process4"/>
    <dgm:cxn modelId="{BBA6742E-8413-481D-8252-5BF0644B4BD1}" type="presParOf" srcId="{41A921E6-371D-4053-99C0-63E4690DA450}" destId="{6787B986-38C3-421D-93FF-EA63590CAA89}" srcOrd="0" destOrd="0" presId="urn:microsoft.com/office/officeart/2005/8/layout/process4"/>
    <dgm:cxn modelId="{97F69705-A960-433E-B80B-5C25AB4B3783}" type="presParOf" srcId="{6787B986-38C3-421D-93FF-EA63590CAA89}" destId="{8046453C-A425-45DC-992B-8A8A59F1E4B3}" srcOrd="0" destOrd="0" presId="urn:microsoft.com/office/officeart/2005/8/layout/process4"/>
    <dgm:cxn modelId="{7E886CC0-6E21-4583-BA09-959A38DC6AC0}" type="presParOf" srcId="{6787B986-38C3-421D-93FF-EA63590CAA89}" destId="{6607B5D2-5DAE-4605-9DCA-39EFC7742411}" srcOrd="1" destOrd="0" presId="urn:microsoft.com/office/officeart/2005/8/layout/process4"/>
    <dgm:cxn modelId="{9C89F1AA-4439-40C6-8B0D-0080D67BE043}" type="presParOf" srcId="{6787B986-38C3-421D-93FF-EA63590CAA89}" destId="{625D8BD9-931F-43EC-B400-F341A46454B7}" srcOrd="2" destOrd="0" presId="urn:microsoft.com/office/officeart/2005/8/layout/process4"/>
    <dgm:cxn modelId="{A7DE15BE-3A51-499D-9D79-DD93B0567305}" type="presParOf" srcId="{625D8BD9-931F-43EC-B400-F341A46454B7}" destId="{707F2DF8-6D83-45CB-ACB8-7CBC4E2C29EA}" srcOrd="0" destOrd="0" presId="urn:microsoft.com/office/officeart/2005/8/layout/process4"/>
    <dgm:cxn modelId="{8E3852DD-C85B-4645-83B3-902CC0263BE2}" type="presParOf" srcId="{625D8BD9-931F-43EC-B400-F341A46454B7}" destId="{9364DB4B-848B-4872-84B8-15B0BCC933E0}" srcOrd="1" destOrd="0" presId="urn:microsoft.com/office/officeart/2005/8/layout/process4"/>
    <dgm:cxn modelId="{27CFA601-9F7E-4119-8CF3-CF340D93B9E0}" type="presParOf" srcId="{625D8BD9-931F-43EC-B400-F341A46454B7}" destId="{A83920B3-49FC-433D-9864-50E556ABD284}" srcOrd="2"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613459-6D02-4C5F-A6A7-F07BA0809C3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0C58B6F-752F-4C13-B1C1-43917D9D4C57}">
      <dgm:prSet custT="1"/>
      <dgm:spPr/>
      <dgm:t>
        <a:bodyPr/>
        <a:lstStyle/>
        <a:p>
          <a:r>
            <a:rPr lang="en-US" sz="2400" u="none" dirty="0"/>
            <a:t>Best Features</a:t>
          </a:r>
        </a:p>
      </dgm:t>
    </dgm:pt>
    <dgm:pt modelId="{23A8DF69-48F6-4F08-9F5E-A5A0A3A49C74}" type="parTrans" cxnId="{52A1A354-2235-4625-A134-0C326EF10B93}">
      <dgm:prSet/>
      <dgm:spPr/>
      <dgm:t>
        <a:bodyPr/>
        <a:lstStyle/>
        <a:p>
          <a:endParaRPr lang="en-US"/>
        </a:p>
      </dgm:t>
    </dgm:pt>
    <dgm:pt modelId="{4C4D20D9-847B-404D-98D3-1F23C8A1A4BF}" type="sibTrans" cxnId="{52A1A354-2235-4625-A134-0C326EF10B93}">
      <dgm:prSet/>
      <dgm:spPr/>
      <dgm:t>
        <a:bodyPr/>
        <a:lstStyle/>
        <a:p>
          <a:endParaRPr lang="en-US"/>
        </a:p>
      </dgm:t>
    </dgm:pt>
    <dgm:pt modelId="{F4110A48-C169-4DDD-BF93-72B18BDC3841}">
      <dgm:prSet/>
      <dgm:spPr/>
      <dgm:t>
        <a:bodyPr/>
        <a:lstStyle/>
        <a:p>
          <a:r>
            <a:rPr lang="en-US" sz="1800" dirty="0"/>
            <a:t>Reserve Table</a:t>
          </a:r>
        </a:p>
      </dgm:t>
    </dgm:pt>
    <dgm:pt modelId="{A74C16F5-2E62-4539-9D9F-7585B6981EFE}" type="parTrans" cxnId="{5783BC70-050C-48DC-9538-398C43A21D45}">
      <dgm:prSet/>
      <dgm:spPr/>
      <dgm:t>
        <a:bodyPr/>
        <a:lstStyle/>
        <a:p>
          <a:endParaRPr lang="en-US"/>
        </a:p>
      </dgm:t>
    </dgm:pt>
    <dgm:pt modelId="{76315B5A-D8D3-45D4-BE2E-BF3D85A7625B}" type="sibTrans" cxnId="{5783BC70-050C-48DC-9538-398C43A21D45}">
      <dgm:prSet/>
      <dgm:spPr/>
      <dgm:t>
        <a:bodyPr/>
        <a:lstStyle/>
        <a:p>
          <a:endParaRPr lang="en-US"/>
        </a:p>
      </dgm:t>
    </dgm:pt>
    <dgm:pt modelId="{264D7776-FFC3-4DD9-8CD2-FBF616C34400}">
      <dgm:prSet/>
      <dgm:spPr/>
      <dgm:t>
        <a:bodyPr/>
        <a:lstStyle/>
        <a:p>
          <a:r>
            <a:rPr lang="en-US" sz="1800" dirty="0"/>
            <a:t>Food Truck</a:t>
          </a:r>
        </a:p>
      </dgm:t>
    </dgm:pt>
    <dgm:pt modelId="{AF80AD2F-A1BC-4433-B547-7C50186012F3}" type="parTrans" cxnId="{8A37EFE3-F7F9-482A-8D56-49FDE20689C5}">
      <dgm:prSet/>
      <dgm:spPr/>
      <dgm:t>
        <a:bodyPr/>
        <a:lstStyle/>
        <a:p>
          <a:endParaRPr lang="en-US"/>
        </a:p>
      </dgm:t>
    </dgm:pt>
    <dgm:pt modelId="{AB40FE3D-DE16-473F-A928-9B85B7A4AB64}" type="sibTrans" cxnId="{8A37EFE3-F7F9-482A-8D56-49FDE20689C5}">
      <dgm:prSet/>
      <dgm:spPr/>
      <dgm:t>
        <a:bodyPr/>
        <a:lstStyle/>
        <a:p>
          <a:endParaRPr lang="en-US"/>
        </a:p>
      </dgm:t>
    </dgm:pt>
    <dgm:pt modelId="{DE3EBA1D-2433-4DDC-9C05-BE57FE82B611}">
      <dgm:prSet custT="1"/>
      <dgm:spPr/>
      <dgm:t>
        <a:bodyPr/>
        <a:lstStyle/>
        <a:p>
          <a:r>
            <a:rPr lang="en-US" sz="2400" u="none" dirty="0"/>
            <a:t>Points that took hard work</a:t>
          </a:r>
        </a:p>
      </dgm:t>
    </dgm:pt>
    <dgm:pt modelId="{ACB15BAA-614D-4971-A331-DB5975DBADDC}" type="parTrans" cxnId="{D957FEEA-A049-4D3C-851F-78D73E9F1714}">
      <dgm:prSet/>
      <dgm:spPr/>
      <dgm:t>
        <a:bodyPr/>
        <a:lstStyle/>
        <a:p>
          <a:endParaRPr lang="en-US"/>
        </a:p>
      </dgm:t>
    </dgm:pt>
    <dgm:pt modelId="{CCF21C1F-7832-4DB4-83E2-B6E843001FBA}" type="sibTrans" cxnId="{D957FEEA-A049-4D3C-851F-78D73E9F1714}">
      <dgm:prSet/>
      <dgm:spPr/>
      <dgm:t>
        <a:bodyPr/>
        <a:lstStyle/>
        <a:p>
          <a:endParaRPr lang="en-US"/>
        </a:p>
      </dgm:t>
    </dgm:pt>
    <dgm:pt modelId="{63E0038E-DC12-40BF-84F5-C675681909FE}">
      <dgm:prSet/>
      <dgm:spPr/>
      <dgm:t>
        <a:bodyPr/>
        <a:lstStyle/>
        <a:p>
          <a:r>
            <a:rPr lang="en-US" sz="1800" dirty="0"/>
            <a:t>User Feedback</a:t>
          </a:r>
        </a:p>
      </dgm:t>
    </dgm:pt>
    <dgm:pt modelId="{12CE7C26-E272-4183-806F-2F164A9A84C2}" type="parTrans" cxnId="{6E008EB2-AA1E-4388-87E9-58226905A642}">
      <dgm:prSet/>
      <dgm:spPr/>
      <dgm:t>
        <a:bodyPr/>
        <a:lstStyle/>
        <a:p>
          <a:endParaRPr lang="en-US"/>
        </a:p>
      </dgm:t>
    </dgm:pt>
    <dgm:pt modelId="{77965A08-4FB3-41F0-A23F-DE287D0D155D}" type="sibTrans" cxnId="{6E008EB2-AA1E-4388-87E9-58226905A642}">
      <dgm:prSet/>
      <dgm:spPr/>
      <dgm:t>
        <a:bodyPr/>
        <a:lstStyle/>
        <a:p>
          <a:endParaRPr lang="en-US"/>
        </a:p>
      </dgm:t>
    </dgm:pt>
    <dgm:pt modelId="{690DC6C9-549A-4A88-8EB8-E87440603712}">
      <dgm:prSet/>
      <dgm:spPr/>
      <dgm:t>
        <a:bodyPr/>
        <a:lstStyle/>
        <a:p>
          <a:r>
            <a:rPr lang="en-US" sz="1800" dirty="0"/>
            <a:t>Survey</a:t>
          </a:r>
        </a:p>
      </dgm:t>
    </dgm:pt>
    <dgm:pt modelId="{1521D1F9-33A7-4B68-8019-D561698AAB1E}" type="parTrans" cxnId="{565545B7-F07A-4794-8B54-6E484ECEB911}">
      <dgm:prSet/>
      <dgm:spPr/>
      <dgm:t>
        <a:bodyPr/>
        <a:lstStyle/>
        <a:p>
          <a:endParaRPr lang="en-US"/>
        </a:p>
      </dgm:t>
    </dgm:pt>
    <dgm:pt modelId="{E738A771-5F58-47FB-9A4A-F84AB618C9A1}" type="sibTrans" cxnId="{565545B7-F07A-4794-8B54-6E484ECEB911}">
      <dgm:prSet/>
      <dgm:spPr/>
      <dgm:t>
        <a:bodyPr/>
        <a:lstStyle/>
        <a:p>
          <a:endParaRPr lang="en-US"/>
        </a:p>
      </dgm:t>
    </dgm:pt>
    <dgm:pt modelId="{6A098218-C76D-4037-BE86-73AC4A78C735}">
      <dgm:prSet custT="1"/>
      <dgm:spPr/>
      <dgm:t>
        <a:bodyPr/>
        <a:lstStyle/>
        <a:p>
          <a:r>
            <a:rPr lang="en-US" sz="2400" u="none" dirty="0"/>
            <a:t>Future works</a:t>
          </a:r>
        </a:p>
      </dgm:t>
    </dgm:pt>
    <dgm:pt modelId="{8655FF72-E19C-40D4-BD17-EF05AD75DB95}" type="parTrans" cxnId="{8697F88F-1C57-4508-B47E-C65940C9F382}">
      <dgm:prSet/>
      <dgm:spPr/>
      <dgm:t>
        <a:bodyPr/>
        <a:lstStyle/>
        <a:p>
          <a:endParaRPr lang="en-US"/>
        </a:p>
      </dgm:t>
    </dgm:pt>
    <dgm:pt modelId="{DB95D18A-B27E-4BBA-BA38-E7F46E6A9C8D}" type="sibTrans" cxnId="{8697F88F-1C57-4508-B47E-C65940C9F382}">
      <dgm:prSet/>
      <dgm:spPr/>
      <dgm:t>
        <a:bodyPr/>
        <a:lstStyle/>
        <a:p>
          <a:endParaRPr lang="en-US"/>
        </a:p>
      </dgm:t>
    </dgm:pt>
    <dgm:pt modelId="{510FE9B6-5F09-4612-BC64-88C5980B7A4A}">
      <dgm:prSet/>
      <dgm:spPr/>
      <dgm:t>
        <a:bodyPr/>
        <a:lstStyle/>
        <a:p>
          <a:r>
            <a:rPr lang="en-US" sz="1800"/>
            <a:t>Live Tracking of Food Truck</a:t>
          </a:r>
        </a:p>
      </dgm:t>
    </dgm:pt>
    <dgm:pt modelId="{6F037CB6-9022-4628-91BB-90A437912608}" type="parTrans" cxnId="{60F8BE82-300A-4EFB-9E69-B10083A45073}">
      <dgm:prSet/>
      <dgm:spPr/>
      <dgm:t>
        <a:bodyPr/>
        <a:lstStyle/>
        <a:p>
          <a:endParaRPr lang="en-US"/>
        </a:p>
      </dgm:t>
    </dgm:pt>
    <dgm:pt modelId="{176AA1AC-F5E0-45B4-AED6-D4804797992B}" type="sibTrans" cxnId="{60F8BE82-300A-4EFB-9E69-B10083A45073}">
      <dgm:prSet/>
      <dgm:spPr/>
      <dgm:t>
        <a:bodyPr/>
        <a:lstStyle/>
        <a:p>
          <a:endParaRPr lang="en-US"/>
        </a:p>
      </dgm:t>
    </dgm:pt>
    <dgm:pt modelId="{28116B30-0C77-454A-AD96-812C39A1932F}">
      <dgm:prSet/>
      <dgm:spPr/>
      <dgm:t>
        <a:bodyPr/>
        <a:lstStyle/>
        <a:p>
          <a:r>
            <a:rPr lang="en-US" sz="1800" dirty="0"/>
            <a:t>Counting Calories of food served</a:t>
          </a:r>
        </a:p>
      </dgm:t>
    </dgm:pt>
    <dgm:pt modelId="{748477F9-C69D-4D1E-8E61-033A46F33F69}" type="parTrans" cxnId="{A0932F2E-A896-455F-BF60-A569787CC00E}">
      <dgm:prSet/>
      <dgm:spPr/>
      <dgm:t>
        <a:bodyPr/>
        <a:lstStyle/>
        <a:p>
          <a:endParaRPr lang="en-US"/>
        </a:p>
      </dgm:t>
    </dgm:pt>
    <dgm:pt modelId="{BE83390F-2EE5-43F3-99BF-7345EBC2A29B}" type="sibTrans" cxnId="{A0932F2E-A896-455F-BF60-A569787CC00E}">
      <dgm:prSet/>
      <dgm:spPr/>
      <dgm:t>
        <a:bodyPr/>
        <a:lstStyle/>
        <a:p>
          <a:endParaRPr lang="en-US"/>
        </a:p>
      </dgm:t>
    </dgm:pt>
    <dgm:pt modelId="{A058E9C8-7719-D845-BA69-D7D96ED499B5}">
      <dgm:prSet/>
      <dgm:spPr/>
      <dgm:t>
        <a:bodyPr/>
        <a:lstStyle/>
        <a:p>
          <a:r>
            <a:rPr lang="en-US" sz="1800" dirty="0"/>
            <a:t>Mobile App</a:t>
          </a:r>
        </a:p>
      </dgm:t>
    </dgm:pt>
    <dgm:pt modelId="{609979AD-7C53-AD43-9E7E-D3C97E800AF3}" type="parTrans" cxnId="{C29BC70A-5BB5-EB4F-8A51-BAEB782EE9DD}">
      <dgm:prSet/>
      <dgm:spPr/>
      <dgm:t>
        <a:bodyPr/>
        <a:lstStyle/>
        <a:p>
          <a:endParaRPr lang="en-US"/>
        </a:p>
      </dgm:t>
    </dgm:pt>
    <dgm:pt modelId="{25E493F9-D1BE-F148-96F2-378F18423FB5}" type="sibTrans" cxnId="{C29BC70A-5BB5-EB4F-8A51-BAEB782EE9DD}">
      <dgm:prSet/>
      <dgm:spPr/>
      <dgm:t>
        <a:bodyPr/>
        <a:lstStyle/>
        <a:p>
          <a:endParaRPr lang="en-US"/>
        </a:p>
      </dgm:t>
    </dgm:pt>
    <dgm:pt modelId="{031AA7E5-1775-4067-BE9B-789A85A517AA}" type="pres">
      <dgm:prSet presAssocID="{AA613459-6D02-4C5F-A6A7-F07BA0809C33}" presName="diagram" presStyleCnt="0">
        <dgm:presLayoutVars>
          <dgm:dir/>
          <dgm:resizeHandles val="exact"/>
        </dgm:presLayoutVars>
      </dgm:prSet>
      <dgm:spPr/>
    </dgm:pt>
    <dgm:pt modelId="{EB0B250F-51B1-4357-995B-08707630322D}" type="pres">
      <dgm:prSet presAssocID="{80C58B6F-752F-4C13-B1C1-43917D9D4C57}" presName="node" presStyleLbl="node1" presStyleIdx="0" presStyleCnt="3">
        <dgm:presLayoutVars>
          <dgm:bulletEnabled val="1"/>
        </dgm:presLayoutVars>
      </dgm:prSet>
      <dgm:spPr/>
    </dgm:pt>
    <dgm:pt modelId="{1402B294-C674-4BF8-96F7-68D27A04B921}" type="pres">
      <dgm:prSet presAssocID="{4C4D20D9-847B-404D-98D3-1F23C8A1A4BF}" presName="sibTrans" presStyleCnt="0"/>
      <dgm:spPr/>
    </dgm:pt>
    <dgm:pt modelId="{4318657D-0A2C-48C2-8C90-B5E44C27144E}" type="pres">
      <dgm:prSet presAssocID="{DE3EBA1D-2433-4DDC-9C05-BE57FE82B611}" presName="node" presStyleLbl="node1" presStyleIdx="1" presStyleCnt="3">
        <dgm:presLayoutVars>
          <dgm:bulletEnabled val="1"/>
        </dgm:presLayoutVars>
      </dgm:prSet>
      <dgm:spPr/>
    </dgm:pt>
    <dgm:pt modelId="{B26F27C7-9510-4390-AFA9-6F74B39361E2}" type="pres">
      <dgm:prSet presAssocID="{CCF21C1F-7832-4DB4-83E2-B6E843001FBA}" presName="sibTrans" presStyleCnt="0"/>
      <dgm:spPr/>
    </dgm:pt>
    <dgm:pt modelId="{79C63E2A-7B4A-4C0F-BB13-B9CBD1E934BF}" type="pres">
      <dgm:prSet presAssocID="{6A098218-C76D-4037-BE86-73AC4A78C735}" presName="node" presStyleLbl="node1" presStyleIdx="2" presStyleCnt="3">
        <dgm:presLayoutVars>
          <dgm:bulletEnabled val="1"/>
        </dgm:presLayoutVars>
      </dgm:prSet>
      <dgm:spPr/>
    </dgm:pt>
  </dgm:ptLst>
  <dgm:cxnLst>
    <dgm:cxn modelId="{C29BC70A-5BB5-EB4F-8A51-BAEB782EE9DD}" srcId="{6A098218-C76D-4037-BE86-73AC4A78C735}" destId="{A058E9C8-7719-D845-BA69-D7D96ED499B5}" srcOrd="2" destOrd="0" parTransId="{609979AD-7C53-AD43-9E7E-D3C97E800AF3}" sibTransId="{25E493F9-D1BE-F148-96F2-378F18423FB5}"/>
    <dgm:cxn modelId="{0BB4D91C-03F2-4A39-9DB6-0EC532F5FE15}" type="presOf" srcId="{264D7776-FFC3-4DD9-8CD2-FBF616C34400}" destId="{EB0B250F-51B1-4357-995B-08707630322D}" srcOrd="0" destOrd="2" presId="urn:microsoft.com/office/officeart/2005/8/layout/default"/>
    <dgm:cxn modelId="{A0932F2E-A896-455F-BF60-A569787CC00E}" srcId="{6A098218-C76D-4037-BE86-73AC4A78C735}" destId="{28116B30-0C77-454A-AD96-812C39A1932F}" srcOrd="1" destOrd="0" parTransId="{748477F9-C69D-4D1E-8E61-033A46F33F69}" sibTransId="{BE83390F-2EE5-43F3-99BF-7345EBC2A29B}"/>
    <dgm:cxn modelId="{2388593A-196B-4856-BEEC-6487631004A6}" type="presOf" srcId="{DE3EBA1D-2433-4DDC-9C05-BE57FE82B611}" destId="{4318657D-0A2C-48C2-8C90-B5E44C27144E}" srcOrd="0" destOrd="0" presId="urn:microsoft.com/office/officeart/2005/8/layout/default"/>
    <dgm:cxn modelId="{9381A444-8B11-490D-A703-FB9A39175D16}" type="presOf" srcId="{63E0038E-DC12-40BF-84F5-C675681909FE}" destId="{4318657D-0A2C-48C2-8C90-B5E44C27144E}" srcOrd="0" destOrd="1" presId="urn:microsoft.com/office/officeart/2005/8/layout/default"/>
    <dgm:cxn modelId="{52A1A354-2235-4625-A134-0C326EF10B93}" srcId="{AA613459-6D02-4C5F-A6A7-F07BA0809C33}" destId="{80C58B6F-752F-4C13-B1C1-43917D9D4C57}" srcOrd="0" destOrd="0" parTransId="{23A8DF69-48F6-4F08-9F5E-A5A0A3A49C74}" sibTransId="{4C4D20D9-847B-404D-98D3-1F23C8A1A4BF}"/>
    <dgm:cxn modelId="{5783BC70-050C-48DC-9538-398C43A21D45}" srcId="{80C58B6F-752F-4C13-B1C1-43917D9D4C57}" destId="{F4110A48-C169-4DDD-BF93-72B18BDC3841}" srcOrd="0" destOrd="0" parTransId="{A74C16F5-2E62-4539-9D9F-7585B6981EFE}" sibTransId="{76315B5A-D8D3-45D4-BE2E-BF3D85A7625B}"/>
    <dgm:cxn modelId="{75A6DC76-4615-4237-8D48-D24C52D008E6}" type="presOf" srcId="{80C58B6F-752F-4C13-B1C1-43917D9D4C57}" destId="{EB0B250F-51B1-4357-995B-08707630322D}" srcOrd="0" destOrd="0" presId="urn:microsoft.com/office/officeart/2005/8/layout/default"/>
    <dgm:cxn modelId="{60F8BE82-300A-4EFB-9E69-B10083A45073}" srcId="{6A098218-C76D-4037-BE86-73AC4A78C735}" destId="{510FE9B6-5F09-4612-BC64-88C5980B7A4A}" srcOrd="0" destOrd="0" parTransId="{6F037CB6-9022-4628-91BB-90A437912608}" sibTransId="{176AA1AC-F5E0-45B4-AED6-D4804797992B}"/>
    <dgm:cxn modelId="{05C30283-96E2-45B3-87FB-E879EF687AA3}" type="presOf" srcId="{F4110A48-C169-4DDD-BF93-72B18BDC3841}" destId="{EB0B250F-51B1-4357-995B-08707630322D}" srcOrd="0" destOrd="1" presId="urn:microsoft.com/office/officeart/2005/8/layout/default"/>
    <dgm:cxn modelId="{A2D59F8B-D1CD-AC4A-90E7-8C0E0E090D51}" type="presOf" srcId="{A058E9C8-7719-D845-BA69-D7D96ED499B5}" destId="{79C63E2A-7B4A-4C0F-BB13-B9CBD1E934BF}" srcOrd="0" destOrd="3" presId="urn:microsoft.com/office/officeart/2005/8/layout/default"/>
    <dgm:cxn modelId="{13FB1E8E-DC06-41C0-A842-C37009297BEA}" type="presOf" srcId="{28116B30-0C77-454A-AD96-812C39A1932F}" destId="{79C63E2A-7B4A-4C0F-BB13-B9CBD1E934BF}" srcOrd="0" destOrd="2" presId="urn:microsoft.com/office/officeart/2005/8/layout/default"/>
    <dgm:cxn modelId="{8697F88F-1C57-4508-B47E-C65940C9F382}" srcId="{AA613459-6D02-4C5F-A6A7-F07BA0809C33}" destId="{6A098218-C76D-4037-BE86-73AC4A78C735}" srcOrd="2" destOrd="0" parTransId="{8655FF72-E19C-40D4-BD17-EF05AD75DB95}" sibTransId="{DB95D18A-B27E-4BBA-BA38-E7F46E6A9C8D}"/>
    <dgm:cxn modelId="{9776E8A9-89ED-4383-B4BE-C907178FA1F9}" type="presOf" srcId="{510FE9B6-5F09-4612-BC64-88C5980B7A4A}" destId="{79C63E2A-7B4A-4C0F-BB13-B9CBD1E934BF}" srcOrd="0" destOrd="1" presId="urn:microsoft.com/office/officeart/2005/8/layout/default"/>
    <dgm:cxn modelId="{6E008EB2-AA1E-4388-87E9-58226905A642}" srcId="{DE3EBA1D-2433-4DDC-9C05-BE57FE82B611}" destId="{63E0038E-DC12-40BF-84F5-C675681909FE}" srcOrd="0" destOrd="0" parTransId="{12CE7C26-E272-4183-806F-2F164A9A84C2}" sibTransId="{77965A08-4FB3-41F0-A23F-DE287D0D155D}"/>
    <dgm:cxn modelId="{6BBA80B4-950C-4DC5-BC46-AE988624A6B5}" type="presOf" srcId="{6A098218-C76D-4037-BE86-73AC4A78C735}" destId="{79C63E2A-7B4A-4C0F-BB13-B9CBD1E934BF}" srcOrd="0" destOrd="0" presId="urn:microsoft.com/office/officeart/2005/8/layout/default"/>
    <dgm:cxn modelId="{565545B7-F07A-4794-8B54-6E484ECEB911}" srcId="{DE3EBA1D-2433-4DDC-9C05-BE57FE82B611}" destId="{690DC6C9-549A-4A88-8EB8-E87440603712}" srcOrd="1" destOrd="0" parTransId="{1521D1F9-33A7-4B68-8019-D561698AAB1E}" sibTransId="{E738A771-5F58-47FB-9A4A-F84AB618C9A1}"/>
    <dgm:cxn modelId="{8A37EFE3-F7F9-482A-8D56-49FDE20689C5}" srcId="{80C58B6F-752F-4C13-B1C1-43917D9D4C57}" destId="{264D7776-FFC3-4DD9-8CD2-FBF616C34400}" srcOrd="1" destOrd="0" parTransId="{AF80AD2F-A1BC-4433-B547-7C50186012F3}" sibTransId="{AB40FE3D-DE16-473F-A928-9B85B7A4AB64}"/>
    <dgm:cxn modelId="{FEBEEBE9-EA6D-42F3-83A5-7B61DA393815}" type="presOf" srcId="{AA613459-6D02-4C5F-A6A7-F07BA0809C33}" destId="{031AA7E5-1775-4067-BE9B-789A85A517AA}" srcOrd="0" destOrd="0" presId="urn:microsoft.com/office/officeart/2005/8/layout/default"/>
    <dgm:cxn modelId="{D957FEEA-A049-4D3C-851F-78D73E9F1714}" srcId="{AA613459-6D02-4C5F-A6A7-F07BA0809C33}" destId="{DE3EBA1D-2433-4DDC-9C05-BE57FE82B611}" srcOrd="1" destOrd="0" parTransId="{ACB15BAA-614D-4971-A331-DB5975DBADDC}" sibTransId="{CCF21C1F-7832-4DB4-83E2-B6E843001FBA}"/>
    <dgm:cxn modelId="{F69912F3-9813-4F8C-BC90-36DC9EAB5566}" type="presOf" srcId="{690DC6C9-549A-4A88-8EB8-E87440603712}" destId="{4318657D-0A2C-48C2-8C90-B5E44C27144E}" srcOrd="0" destOrd="2" presId="urn:microsoft.com/office/officeart/2005/8/layout/default"/>
    <dgm:cxn modelId="{98E27016-C98D-4451-97CA-D554042868EB}" type="presParOf" srcId="{031AA7E5-1775-4067-BE9B-789A85A517AA}" destId="{EB0B250F-51B1-4357-995B-08707630322D}" srcOrd="0" destOrd="0" presId="urn:microsoft.com/office/officeart/2005/8/layout/default"/>
    <dgm:cxn modelId="{0A65BC57-B03B-4282-B856-9F5636FDD5C3}" type="presParOf" srcId="{031AA7E5-1775-4067-BE9B-789A85A517AA}" destId="{1402B294-C674-4BF8-96F7-68D27A04B921}" srcOrd="1" destOrd="0" presId="urn:microsoft.com/office/officeart/2005/8/layout/default"/>
    <dgm:cxn modelId="{E3F7CADE-AC43-4B39-A5E7-AB11B95FE568}" type="presParOf" srcId="{031AA7E5-1775-4067-BE9B-789A85A517AA}" destId="{4318657D-0A2C-48C2-8C90-B5E44C27144E}" srcOrd="2" destOrd="0" presId="urn:microsoft.com/office/officeart/2005/8/layout/default"/>
    <dgm:cxn modelId="{9E4429B0-7F19-4AAC-AAFF-3FBD9F52CAE1}" type="presParOf" srcId="{031AA7E5-1775-4067-BE9B-789A85A517AA}" destId="{B26F27C7-9510-4390-AFA9-6F74B39361E2}" srcOrd="3" destOrd="0" presId="urn:microsoft.com/office/officeart/2005/8/layout/default"/>
    <dgm:cxn modelId="{2FBA84EA-7588-4BF1-98FF-018CB551EC8D}" type="presParOf" srcId="{031AA7E5-1775-4067-BE9B-789A85A517AA}" destId="{79C63E2A-7B4A-4C0F-BB13-B9CBD1E934BF}"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C9B9D-0B4D-48C4-9049-1C1C89F5B658}">
      <dsp:nvSpPr>
        <dsp:cNvPr id="0" name=""/>
        <dsp:cNvSpPr/>
      </dsp:nvSpPr>
      <dsp:spPr>
        <a:xfrm>
          <a:off x="2311397" y="393559"/>
          <a:ext cx="305439" cy="91440"/>
        </a:xfrm>
        <a:custGeom>
          <a:avLst/>
          <a:gdLst/>
          <a:ahLst/>
          <a:cxnLst/>
          <a:rect l="0" t="0" r="0" b="0"/>
          <a:pathLst>
            <a:path>
              <a:moveTo>
                <a:pt x="0" y="45720"/>
              </a:moveTo>
              <a:lnTo>
                <a:pt x="305439" y="45720"/>
              </a:lnTo>
            </a:path>
          </a:pathLst>
        </a:custGeom>
        <a:noFill/>
        <a:ln w="1270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55715" y="437599"/>
        <a:ext cx="16801" cy="3360"/>
      </dsp:txXfrm>
    </dsp:sp>
    <dsp:sp modelId="{37983FF9-A5ED-42D0-9F7C-FBCBDC134CCA}">
      <dsp:nvSpPr>
        <dsp:cNvPr id="0" name=""/>
        <dsp:cNvSpPr/>
      </dsp:nvSpPr>
      <dsp:spPr>
        <a:xfrm>
          <a:off x="852155" y="967"/>
          <a:ext cx="1461041" cy="876624"/>
        </a:xfrm>
        <a:prstGeom prst="rect">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592" tIns="75149" rIns="71592" bIns="75149" numCol="1" spcCol="1270" anchor="ctr" anchorCtr="0">
          <a:noAutofit/>
        </a:bodyPr>
        <a:lstStyle/>
        <a:p>
          <a:pPr marL="0" lvl="0" indent="0" algn="ctr" defTabSz="800100">
            <a:lnSpc>
              <a:spcPct val="90000"/>
            </a:lnSpc>
            <a:spcBef>
              <a:spcPct val="0"/>
            </a:spcBef>
            <a:spcAft>
              <a:spcPct val="35000"/>
            </a:spcAft>
            <a:buNone/>
          </a:pPr>
          <a:r>
            <a:rPr lang="en-US" sz="1800" kern="1200"/>
            <a:t>Background</a:t>
          </a:r>
        </a:p>
      </dsp:txBody>
      <dsp:txXfrm>
        <a:off x="852155" y="967"/>
        <a:ext cx="1461041" cy="876624"/>
      </dsp:txXfrm>
    </dsp:sp>
    <dsp:sp modelId="{731F3337-2E6C-46B0-8130-12AF54EFFCBB}">
      <dsp:nvSpPr>
        <dsp:cNvPr id="0" name=""/>
        <dsp:cNvSpPr/>
      </dsp:nvSpPr>
      <dsp:spPr>
        <a:xfrm>
          <a:off x="4108477" y="393559"/>
          <a:ext cx="305439" cy="91440"/>
        </a:xfrm>
        <a:custGeom>
          <a:avLst/>
          <a:gdLst/>
          <a:ahLst/>
          <a:cxnLst/>
          <a:rect l="0" t="0" r="0" b="0"/>
          <a:pathLst>
            <a:path>
              <a:moveTo>
                <a:pt x="0" y="45720"/>
              </a:moveTo>
              <a:lnTo>
                <a:pt x="305439" y="45720"/>
              </a:lnTo>
            </a:path>
          </a:pathLst>
        </a:custGeom>
        <a:noFill/>
        <a:ln w="1270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52796" y="437599"/>
        <a:ext cx="16801" cy="3360"/>
      </dsp:txXfrm>
    </dsp:sp>
    <dsp:sp modelId="{4A88C60C-BB84-4B86-8F02-399C849D3C4F}">
      <dsp:nvSpPr>
        <dsp:cNvPr id="0" name=""/>
        <dsp:cNvSpPr/>
      </dsp:nvSpPr>
      <dsp:spPr>
        <a:xfrm>
          <a:off x="2649236" y="967"/>
          <a:ext cx="1461041" cy="876624"/>
        </a:xfrm>
        <a:prstGeom prst="rect">
          <a:avLst/>
        </a:prstGeom>
        <a:gradFill rotWithShape="0">
          <a:gsLst>
            <a:gs pos="0">
              <a:schemeClr val="accent3">
                <a:hueOff val="0"/>
                <a:satOff val="0"/>
                <a:lumOff val="0"/>
                <a:alphaOff val="0"/>
                <a:tint val="94000"/>
                <a:satMod val="100000"/>
                <a:lumMod val="104000"/>
              </a:schemeClr>
            </a:gs>
            <a:gs pos="69000">
              <a:schemeClr val="accent3">
                <a:hueOff val="0"/>
                <a:satOff val="0"/>
                <a:lumOff val="0"/>
                <a:alphaOff val="0"/>
                <a:shade val="86000"/>
                <a:satMod val="130000"/>
                <a:lumMod val="102000"/>
              </a:schemeClr>
            </a:gs>
            <a:gs pos="100000">
              <a:schemeClr val="accent3">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592" tIns="75149" rIns="71592" bIns="75149" numCol="1" spcCol="1270" anchor="ctr" anchorCtr="0">
          <a:noAutofit/>
        </a:bodyPr>
        <a:lstStyle/>
        <a:p>
          <a:pPr marL="0" lvl="0" indent="0" algn="ctr" defTabSz="800100">
            <a:lnSpc>
              <a:spcPct val="90000"/>
            </a:lnSpc>
            <a:spcBef>
              <a:spcPct val="0"/>
            </a:spcBef>
            <a:spcAft>
              <a:spcPct val="35000"/>
            </a:spcAft>
            <a:buNone/>
          </a:pPr>
          <a:r>
            <a:rPr lang="en-US" sz="1800" kern="1200"/>
            <a:t>Our Solution</a:t>
          </a:r>
        </a:p>
      </dsp:txBody>
      <dsp:txXfrm>
        <a:off x="2649236" y="967"/>
        <a:ext cx="1461041" cy="876624"/>
      </dsp:txXfrm>
    </dsp:sp>
    <dsp:sp modelId="{71282D5B-6E95-4FEA-8ED0-F9363CB2E9A8}">
      <dsp:nvSpPr>
        <dsp:cNvPr id="0" name=""/>
        <dsp:cNvSpPr/>
      </dsp:nvSpPr>
      <dsp:spPr>
        <a:xfrm>
          <a:off x="5905558" y="393559"/>
          <a:ext cx="305439" cy="91440"/>
        </a:xfrm>
        <a:custGeom>
          <a:avLst/>
          <a:gdLst/>
          <a:ahLst/>
          <a:cxnLst/>
          <a:rect l="0" t="0" r="0" b="0"/>
          <a:pathLst>
            <a:path>
              <a:moveTo>
                <a:pt x="0" y="45720"/>
              </a:moveTo>
              <a:lnTo>
                <a:pt x="305439" y="45720"/>
              </a:lnTo>
            </a:path>
          </a:pathLst>
        </a:custGeom>
        <a:noFill/>
        <a:ln w="12700"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49876" y="437599"/>
        <a:ext cx="16801" cy="3360"/>
      </dsp:txXfrm>
    </dsp:sp>
    <dsp:sp modelId="{C1B552EA-1360-416E-8859-3EE54F5A868D}">
      <dsp:nvSpPr>
        <dsp:cNvPr id="0" name=""/>
        <dsp:cNvSpPr/>
      </dsp:nvSpPr>
      <dsp:spPr>
        <a:xfrm>
          <a:off x="4446316" y="967"/>
          <a:ext cx="1461041" cy="876624"/>
        </a:xfrm>
        <a:prstGeom prst="rect">
          <a:avLst/>
        </a:prstGeom>
        <a:gradFill rotWithShape="0">
          <a:gsLst>
            <a:gs pos="0">
              <a:schemeClr val="accent4">
                <a:hueOff val="0"/>
                <a:satOff val="0"/>
                <a:lumOff val="0"/>
                <a:alphaOff val="0"/>
                <a:tint val="94000"/>
                <a:satMod val="100000"/>
                <a:lumMod val="104000"/>
              </a:schemeClr>
            </a:gs>
            <a:gs pos="69000">
              <a:schemeClr val="accent4">
                <a:hueOff val="0"/>
                <a:satOff val="0"/>
                <a:lumOff val="0"/>
                <a:alphaOff val="0"/>
                <a:shade val="86000"/>
                <a:satMod val="130000"/>
                <a:lumMod val="102000"/>
              </a:schemeClr>
            </a:gs>
            <a:gs pos="100000">
              <a:schemeClr val="accent4">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592" tIns="75149" rIns="71592" bIns="75149" numCol="1" spcCol="1270" anchor="ctr" anchorCtr="0">
          <a:noAutofit/>
        </a:bodyPr>
        <a:lstStyle/>
        <a:p>
          <a:pPr marL="0" lvl="0" indent="0" algn="ctr" defTabSz="800100">
            <a:lnSpc>
              <a:spcPct val="90000"/>
            </a:lnSpc>
            <a:spcBef>
              <a:spcPct val="0"/>
            </a:spcBef>
            <a:spcAft>
              <a:spcPct val="35000"/>
            </a:spcAft>
            <a:buNone/>
          </a:pPr>
          <a:r>
            <a:rPr lang="en-US" sz="1800" kern="1200"/>
            <a:t>Strategic plane</a:t>
          </a:r>
        </a:p>
      </dsp:txBody>
      <dsp:txXfrm>
        <a:off x="4446316" y="967"/>
        <a:ext cx="1461041" cy="876624"/>
      </dsp:txXfrm>
    </dsp:sp>
    <dsp:sp modelId="{8DCAFB8E-98BC-43B7-A1A2-26B1C2C99BF3}">
      <dsp:nvSpPr>
        <dsp:cNvPr id="0" name=""/>
        <dsp:cNvSpPr/>
      </dsp:nvSpPr>
      <dsp:spPr>
        <a:xfrm>
          <a:off x="7702638" y="393559"/>
          <a:ext cx="305439" cy="91440"/>
        </a:xfrm>
        <a:custGeom>
          <a:avLst/>
          <a:gdLst/>
          <a:ahLst/>
          <a:cxnLst/>
          <a:rect l="0" t="0" r="0" b="0"/>
          <a:pathLst>
            <a:path>
              <a:moveTo>
                <a:pt x="0" y="45720"/>
              </a:moveTo>
              <a:lnTo>
                <a:pt x="305439" y="45720"/>
              </a:lnTo>
            </a:path>
          </a:pathLst>
        </a:custGeom>
        <a:noFill/>
        <a:ln w="12700"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46957" y="437599"/>
        <a:ext cx="16801" cy="3360"/>
      </dsp:txXfrm>
    </dsp:sp>
    <dsp:sp modelId="{0DA30B76-DF76-4D96-A4D1-7A48CCB26CF1}">
      <dsp:nvSpPr>
        <dsp:cNvPr id="0" name=""/>
        <dsp:cNvSpPr/>
      </dsp:nvSpPr>
      <dsp:spPr>
        <a:xfrm>
          <a:off x="6243397" y="967"/>
          <a:ext cx="1461041" cy="876624"/>
        </a:xfrm>
        <a:prstGeom prst="rect">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592" tIns="75149" rIns="71592" bIns="75149" numCol="1" spcCol="1270" anchor="ctr" anchorCtr="0">
          <a:noAutofit/>
        </a:bodyPr>
        <a:lstStyle/>
        <a:p>
          <a:pPr marL="0" lvl="0" indent="0" algn="ctr" defTabSz="800100">
            <a:lnSpc>
              <a:spcPct val="90000"/>
            </a:lnSpc>
            <a:spcBef>
              <a:spcPct val="0"/>
            </a:spcBef>
            <a:spcAft>
              <a:spcPct val="35000"/>
            </a:spcAft>
            <a:buNone/>
          </a:pPr>
          <a:r>
            <a:rPr lang="en-US" sz="1800" kern="1200"/>
            <a:t>Scope plane</a:t>
          </a:r>
        </a:p>
      </dsp:txBody>
      <dsp:txXfrm>
        <a:off x="6243397" y="967"/>
        <a:ext cx="1461041" cy="876624"/>
      </dsp:txXfrm>
    </dsp:sp>
    <dsp:sp modelId="{7548625F-7D1B-41BC-B4A8-84389034516E}">
      <dsp:nvSpPr>
        <dsp:cNvPr id="0" name=""/>
        <dsp:cNvSpPr/>
      </dsp:nvSpPr>
      <dsp:spPr>
        <a:xfrm>
          <a:off x="1582676" y="875792"/>
          <a:ext cx="7188321" cy="305439"/>
        </a:xfrm>
        <a:custGeom>
          <a:avLst/>
          <a:gdLst/>
          <a:ahLst/>
          <a:cxnLst/>
          <a:rect l="0" t="0" r="0" b="0"/>
          <a:pathLst>
            <a:path>
              <a:moveTo>
                <a:pt x="7188321" y="0"/>
              </a:moveTo>
              <a:lnTo>
                <a:pt x="7188321" y="169819"/>
              </a:lnTo>
              <a:lnTo>
                <a:pt x="0" y="169819"/>
              </a:lnTo>
              <a:lnTo>
                <a:pt x="0" y="305439"/>
              </a:lnTo>
            </a:path>
          </a:pathLst>
        </a:custGeom>
        <a:noFill/>
        <a:ln w="12700"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96933" y="1026831"/>
        <a:ext cx="359808" cy="3360"/>
      </dsp:txXfrm>
    </dsp:sp>
    <dsp:sp modelId="{38239805-7FCF-4115-9234-6DEBF6D7DCF6}">
      <dsp:nvSpPr>
        <dsp:cNvPr id="0" name=""/>
        <dsp:cNvSpPr/>
      </dsp:nvSpPr>
      <dsp:spPr>
        <a:xfrm>
          <a:off x="8040477" y="967"/>
          <a:ext cx="1461041" cy="876624"/>
        </a:xfrm>
        <a:prstGeom prst="rect">
          <a:avLst/>
        </a:prstGeom>
        <a:gradFill rotWithShape="0">
          <a:gsLst>
            <a:gs pos="0">
              <a:schemeClr val="accent6">
                <a:hueOff val="0"/>
                <a:satOff val="0"/>
                <a:lumOff val="0"/>
                <a:alphaOff val="0"/>
                <a:tint val="94000"/>
                <a:satMod val="100000"/>
                <a:lumMod val="104000"/>
              </a:schemeClr>
            </a:gs>
            <a:gs pos="69000">
              <a:schemeClr val="accent6">
                <a:hueOff val="0"/>
                <a:satOff val="0"/>
                <a:lumOff val="0"/>
                <a:alphaOff val="0"/>
                <a:shade val="86000"/>
                <a:satMod val="130000"/>
                <a:lumMod val="102000"/>
              </a:schemeClr>
            </a:gs>
            <a:gs pos="100000">
              <a:schemeClr val="accent6">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592" tIns="75149" rIns="71592" bIns="75149" numCol="1" spcCol="1270" anchor="ctr" anchorCtr="0">
          <a:noAutofit/>
        </a:bodyPr>
        <a:lstStyle/>
        <a:p>
          <a:pPr marL="0" lvl="0" indent="0" algn="ctr" defTabSz="800100">
            <a:lnSpc>
              <a:spcPct val="90000"/>
            </a:lnSpc>
            <a:spcBef>
              <a:spcPct val="0"/>
            </a:spcBef>
            <a:spcAft>
              <a:spcPct val="35000"/>
            </a:spcAft>
            <a:buNone/>
          </a:pPr>
          <a:r>
            <a:rPr lang="en-US" sz="1800" kern="1200"/>
            <a:t>Structure plane</a:t>
          </a:r>
        </a:p>
      </dsp:txBody>
      <dsp:txXfrm>
        <a:off x="8040477" y="967"/>
        <a:ext cx="1461041" cy="876624"/>
      </dsp:txXfrm>
    </dsp:sp>
    <dsp:sp modelId="{545AD26B-CBF6-4A5C-B531-6CE1F0B327DD}">
      <dsp:nvSpPr>
        <dsp:cNvPr id="0" name=""/>
        <dsp:cNvSpPr/>
      </dsp:nvSpPr>
      <dsp:spPr>
        <a:xfrm>
          <a:off x="2311397" y="1606223"/>
          <a:ext cx="305439" cy="91440"/>
        </a:xfrm>
        <a:custGeom>
          <a:avLst/>
          <a:gdLst/>
          <a:ahLst/>
          <a:cxnLst/>
          <a:rect l="0" t="0" r="0" b="0"/>
          <a:pathLst>
            <a:path>
              <a:moveTo>
                <a:pt x="0" y="45720"/>
              </a:moveTo>
              <a:lnTo>
                <a:pt x="305439" y="45720"/>
              </a:lnTo>
            </a:path>
          </a:pathLst>
        </a:custGeom>
        <a:noFill/>
        <a:ln w="1270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55715" y="1650263"/>
        <a:ext cx="16801" cy="3360"/>
      </dsp:txXfrm>
    </dsp:sp>
    <dsp:sp modelId="{DE5586C7-4A6F-4C15-9CF6-C95F89363F1A}">
      <dsp:nvSpPr>
        <dsp:cNvPr id="0" name=""/>
        <dsp:cNvSpPr/>
      </dsp:nvSpPr>
      <dsp:spPr>
        <a:xfrm>
          <a:off x="852155" y="1213631"/>
          <a:ext cx="1461041" cy="876624"/>
        </a:xfrm>
        <a:prstGeom prst="rect">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592" tIns="75149" rIns="71592" bIns="75149" numCol="1" spcCol="1270" anchor="ctr" anchorCtr="0">
          <a:noAutofit/>
        </a:bodyPr>
        <a:lstStyle/>
        <a:p>
          <a:pPr marL="0" lvl="0" indent="0" algn="ctr" defTabSz="800100">
            <a:lnSpc>
              <a:spcPct val="90000"/>
            </a:lnSpc>
            <a:spcBef>
              <a:spcPct val="0"/>
            </a:spcBef>
            <a:spcAft>
              <a:spcPct val="35000"/>
            </a:spcAft>
            <a:buNone/>
          </a:pPr>
          <a:r>
            <a:rPr lang="en-US" sz="1800" kern="1200"/>
            <a:t>Skeleton plane</a:t>
          </a:r>
        </a:p>
      </dsp:txBody>
      <dsp:txXfrm>
        <a:off x="852155" y="1213631"/>
        <a:ext cx="1461041" cy="876624"/>
      </dsp:txXfrm>
    </dsp:sp>
    <dsp:sp modelId="{13BC8B60-66A5-4EAD-A213-E3E89E4C5E75}">
      <dsp:nvSpPr>
        <dsp:cNvPr id="0" name=""/>
        <dsp:cNvSpPr/>
      </dsp:nvSpPr>
      <dsp:spPr>
        <a:xfrm>
          <a:off x="4108477" y="1606223"/>
          <a:ext cx="305439" cy="91440"/>
        </a:xfrm>
        <a:custGeom>
          <a:avLst/>
          <a:gdLst/>
          <a:ahLst/>
          <a:cxnLst/>
          <a:rect l="0" t="0" r="0" b="0"/>
          <a:pathLst>
            <a:path>
              <a:moveTo>
                <a:pt x="0" y="45720"/>
              </a:moveTo>
              <a:lnTo>
                <a:pt x="305439" y="45720"/>
              </a:lnTo>
            </a:path>
          </a:pathLst>
        </a:custGeom>
        <a:noFill/>
        <a:ln w="1270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52796" y="1650263"/>
        <a:ext cx="16801" cy="3360"/>
      </dsp:txXfrm>
    </dsp:sp>
    <dsp:sp modelId="{BB6892E6-867B-4CDF-9B6D-1CC209897E71}">
      <dsp:nvSpPr>
        <dsp:cNvPr id="0" name=""/>
        <dsp:cNvSpPr/>
      </dsp:nvSpPr>
      <dsp:spPr>
        <a:xfrm>
          <a:off x="2649236" y="1213631"/>
          <a:ext cx="1461041" cy="876624"/>
        </a:xfrm>
        <a:prstGeom prst="rect">
          <a:avLst/>
        </a:prstGeom>
        <a:gradFill rotWithShape="0">
          <a:gsLst>
            <a:gs pos="0">
              <a:schemeClr val="accent3">
                <a:hueOff val="0"/>
                <a:satOff val="0"/>
                <a:lumOff val="0"/>
                <a:alphaOff val="0"/>
                <a:tint val="94000"/>
                <a:satMod val="100000"/>
                <a:lumMod val="104000"/>
              </a:schemeClr>
            </a:gs>
            <a:gs pos="69000">
              <a:schemeClr val="accent3">
                <a:hueOff val="0"/>
                <a:satOff val="0"/>
                <a:lumOff val="0"/>
                <a:alphaOff val="0"/>
                <a:shade val="86000"/>
                <a:satMod val="130000"/>
                <a:lumMod val="102000"/>
              </a:schemeClr>
            </a:gs>
            <a:gs pos="100000">
              <a:schemeClr val="accent3">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592" tIns="75149" rIns="71592" bIns="75149" numCol="1" spcCol="1270" anchor="ctr" anchorCtr="0">
          <a:noAutofit/>
        </a:bodyPr>
        <a:lstStyle/>
        <a:p>
          <a:pPr marL="0" lvl="0" indent="0" algn="ctr" defTabSz="800100">
            <a:lnSpc>
              <a:spcPct val="90000"/>
            </a:lnSpc>
            <a:spcBef>
              <a:spcPct val="0"/>
            </a:spcBef>
            <a:spcAft>
              <a:spcPct val="35000"/>
            </a:spcAft>
            <a:buNone/>
          </a:pPr>
          <a:r>
            <a:rPr lang="en-US" sz="1800" kern="1200"/>
            <a:t>Surface plane</a:t>
          </a:r>
        </a:p>
      </dsp:txBody>
      <dsp:txXfrm>
        <a:off x="2649236" y="1213631"/>
        <a:ext cx="1461041" cy="876624"/>
      </dsp:txXfrm>
    </dsp:sp>
    <dsp:sp modelId="{730D46B9-E1FA-40AA-A429-AFDBE2F7A4A9}">
      <dsp:nvSpPr>
        <dsp:cNvPr id="0" name=""/>
        <dsp:cNvSpPr/>
      </dsp:nvSpPr>
      <dsp:spPr>
        <a:xfrm>
          <a:off x="5905558" y="1606223"/>
          <a:ext cx="305439" cy="91440"/>
        </a:xfrm>
        <a:custGeom>
          <a:avLst/>
          <a:gdLst/>
          <a:ahLst/>
          <a:cxnLst/>
          <a:rect l="0" t="0" r="0" b="0"/>
          <a:pathLst>
            <a:path>
              <a:moveTo>
                <a:pt x="0" y="45720"/>
              </a:moveTo>
              <a:lnTo>
                <a:pt x="305439" y="45720"/>
              </a:lnTo>
            </a:path>
          </a:pathLst>
        </a:custGeom>
        <a:noFill/>
        <a:ln w="12700"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49876" y="1650263"/>
        <a:ext cx="16801" cy="3360"/>
      </dsp:txXfrm>
    </dsp:sp>
    <dsp:sp modelId="{4EA85088-6593-41F4-94A4-ED7ED567D9FA}">
      <dsp:nvSpPr>
        <dsp:cNvPr id="0" name=""/>
        <dsp:cNvSpPr/>
      </dsp:nvSpPr>
      <dsp:spPr>
        <a:xfrm>
          <a:off x="4446316" y="1213631"/>
          <a:ext cx="1461041" cy="876624"/>
        </a:xfrm>
        <a:prstGeom prst="rect">
          <a:avLst/>
        </a:prstGeom>
        <a:gradFill rotWithShape="0">
          <a:gsLst>
            <a:gs pos="0">
              <a:schemeClr val="accent4">
                <a:hueOff val="0"/>
                <a:satOff val="0"/>
                <a:lumOff val="0"/>
                <a:alphaOff val="0"/>
                <a:tint val="94000"/>
                <a:satMod val="100000"/>
                <a:lumMod val="104000"/>
              </a:schemeClr>
            </a:gs>
            <a:gs pos="69000">
              <a:schemeClr val="accent4">
                <a:hueOff val="0"/>
                <a:satOff val="0"/>
                <a:lumOff val="0"/>
                <a:alphaOff val="0"/>
                <a:shade val="86000"/>
                <a:satMod val="130000"/>
                <a:lumMod val="102000"/>
              </a:schemeClr>
            </a:gs>
            <a:gs pos="100000">
              <a:schemeClr val="accent4">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592" tIns="75149" rIns="71592" bIns="75149" numCol="1" spcCol="1270" anchor="ctr" anchorCtr="0">
          <a:noAutofit/>
        </a:bodyPr>
        <a:lstStyle/>
        <a:p>
          <a:pPr marL="0" lvl="0" indent="0" algn="ctr" defTabSz="800100">
            <a:lnSpc>
              <a:spcPct val="90000"/>
            </a:lnSpc>
            <a:spcBef>
              <a:spcPct val="0"/>
            </a:spcBef>
            <a:spcAft>
              <a:spcPct val="35000"/>
            </a:spcAft>
            <a:buNone/>
          </a:pPr>
          <a:r>
            <a:rPr lang="en-US" sz="1800" kern="1200"/>
            <a:t>Information Architecture</a:t>
          </a:r>
        </a:p>
      </dsp:txBody>
      <dsp:txXfrm>
        <a:off x="4446316" y="1213631"/>
        <a:ext cx="1461041" cy="876624"/>
      </dsp:txXfrm>
    </dsp:sp>
    <dsp:sp modelId="{C99C759A-9770-4192-9218-B5578F22B0B5}">
      <dsp:nvSpPr>
        <dsp:cNvPr id="0" name=""/>
        <dsp:cNvSpPr/>
      </dsp:nvSpPr>
      <dsp:spPr>
        <a:xfrm>
          <a:off x="7702638" y="1606223"/>
          <a:ext cx="305439" cy="91440"/>
        </a:xfrm>
        <a:custGeom>
          <a:avLst/>
          <a:gdLst/>
          <a:ahLst/>
          <a:cxnLst/>
          <a:rect l="0" t="0" r="0" b="0"/>
          <a:pathLst>
            <a:path>
              <a:moveTo>
                <a:pt x="0" y="45720"/>
              </a:moveTo>
              <a:lnTo>
                <a:pt x="305439" y="45720"/>
              </a:lnTo>
            </a:path>
          </a:pathLst>
        </a:custGeom>
        <a:noFill/>
        <a:ln w="12700"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46957" y="1650263"/>
        <a:ext cx="16801" cy="3360"/>
      </dsp:txXfrm>
    </dsp:sp>
    <dsp:sp modelId="{3702D136-2DC2-4316-B6E3-10048156CFB6}">
      <dsp:nvSpPr>
        <dsp:cNvPr id="0" name=""/>
        <dsp:cNvSpPr/>
      </dsp:nvSpPr>
      <dsp:spPr>
        <a:xfrm>
          <a:off x="6243397" y="1213631"/>
          <a:ext cx="1461041" cy="876624"/>
        </a:xfrm>
        <a:prstGeom prst="rect">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592" tIns="75149" rIns="71592" bIns="75149" numCol="1" spcCol="1270" anchor="ctr" anchorCtr="0">
          <a:noAutofit/>
        </a:bodyPr>
        <a:lstStyle/>
        <a:p>
          <a:pPr marL="0" lvl="0" indent="0" algn="ctr" defTabSz="800100">
            <a:lnSpc>
              <a:spcPct val="90000"/>
            </a:lnSpc>
            <a:spcBef>
              <a:spcPct val="0"/>
            </a:spcBef>
            <a:spcAft>
              <a:spcPct val="35000"/>
            </a:spcAft>
            <a:buNone/>
          </a:pPr>
          <a:r>
            <a:rPr lang="en-US" sz="1800" kern="1200"/>
            <a:t>Workflows</a:t>
          </a:r>
        </a:p>
      </dsp:txBody>
      <dsp:txXfrm>
        <a:off x="6243397" y="1213631"/>
        <a:ext cx="1461041" cy="876624"/>
      </dsp:txXfrm>
    </dsp:sp>
    <dsp:sp modelId="{AD94F343-6267-439B-8ADF-1D92C06E311D}">
      <dsp:nvSpPr>
        <dsp:cNvPr id="0" name=""/>
        <dsp:cNvSpPr/>
      </dsp:nvSpPr>
      <dsp:spPr>
        <a:xfrm>
          <a:off x="1582676" y="2088456"/>
          <a:ext cx="7188321" cy="305439"/>
        </a:xfrm>
        <a:custGeom>
          <a:avLst/>
          <a:gdLst/>
          <a:ahLst/>
          <a:cxnLst/>
          <a:rect l="0" t="0" r="0" b="0"/>
          <a:pathLst>
            <a:path>
              <a:moveTo>
                <a:pt x="7188321" y="0"/>
              </a:moveTo>
              <a:lnTo>
                <a:pt x="7188321" y="169819"/>
              </a:lnTo>
              <a:lnTo>
                <a:pt x="0" y="169819"/>
              </a:lnTo>
              <a:lnTo>
                <a:pt x="0" y="305439"/>
              </a:lnTo>
            </a:path>
          </a:pathLst>
        </a:custGeom>
        <a:noFill/>
        <a:ln w="12700"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96933" y="2239495"/>
        <a:ext cx="359808" cy="3360"/>
      </dsp:txXfrm>
    </dsp:sp>
    <dsp:sp modelId="{984F876C-4946-478A-B645-CDB4DA8E188E}">
      <dsp:nvSpPr>
        <dsp:cNvPr id="0" name=""/>
        <dsp:cNvSpPr/>
      </dsp:nvSpPr>
      <dsp:spPr>
        <a:xfrm>
          <a:off x="8040477" y="1213631"/>
          <a:ext cx="1461041" cy="876624"/>
        </a:xfrm>
        <a:prstGeom prst="rect">
          <a:avLst/>
        </a:prstGeom>
        <a:gradFill rotWithShape="0">
          <a:gsLst>
            <a:gs pos="0">
              <a:schemeClr val="accent6">
                <a:hueOff val="0"/>
                <a:satOff val="0"/>
                <a:lumOff val="0"/>
                <a:alphaOff val="0"/>
                <a:tint val="94000"/>
                <a:satMod val="100000"/>
                <a:lumMod val="104000"/>
              </a:schemeClr>
            </a:gs>
            <a:gs pos="69000">
              <a:schemeClr val="accent6">
                <a:hueOff val="0"/>
                <a:satOff val="0"/>
                <a:lumOff val="0"/>
                <a:alphaOff val="0"/>
                <a:shade val="86000"/>
                <a:satMod val="130000"/>
                <a:lumMod val="102000"/>
              </a:schemeClr>
            </a:gs>
            <a:gs pos="100000">
              <a:schemeClr val="accent6">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592" tIns="75149" rIns="71592" bIns="75149" numCol="1" spcCol="1270" anchor="ctr" anchorCtr="0">
          <a:noAutofit/>
        </a:bodyPr>
        <a:lstStyle/>
        <a:p>
          <a:pPr marL="0" lvl="0" indent="0" algn="ctr" defTabSz="800100">
            <a:lnSpc>
              <a:spcPct val="90000"/>
            </a:lnSpc>
            <a:spcBef>
              <a:spcPct val="0"/>
            </a:spcBef>
            <a:spcAft>
              <a:spcPct val="35000"/>
            </a:spcAft>
            <a:buNone/>
          </a:pPr>
          <a:r>
            <a:rPr lang="en-US" sz="1800" kern="1200"/>
            <a:t>UX Research Methods</a:t>
          </a:r>
        </a:p>
      </dsp:txBody>
      <dsp:txXfrm>
        <a:off x="8040477" y="1213631"/>
        <a:ext cx="1461041" cy="876624"/>
      </dsp:txXfrm>
    </dsp:sp>
    <dsp:sp modelId="{B5B87B9A-3C37-4948-B44C-AB0CFA223EA0}">
      <dsp:nvSpPr>
        <dsp:cNvPr id="0" name=""/>
        <dsp:cNvSpPr/>
      </dsp:nvSpPr>
      <dsp:spPr>
        <a:xfrm>
          <a:off x="2311397" y="2818888"/>
          <a:ext cx="305439" cy="91440"/>
        </a:xfrm>
        <a:custGeom>
          <a:avLst/>
          <a:gdLst/>
          <a:ahLst/>
          <a:cxnLst/>
          <a:rect l="0" t="0" r="0" b="0"/>
          <a:pathLst>
            <a:path>
              <a:moveTo>
                <a:pt x="0" y="45720"/>
              </a:moveTo>
              <a:lnTo>
                <a:pt x="305439" y="45720"/>
              </a:lnTo>
            </a:path>
          </a:pathLst>
        </a:custGeom>
        <a:noFill/>
        <a:ln w="1270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55715" y="2862927"/>
        <a:ext cx="16801" cy="3360"/>
      </dsp:txXfrm>
    </dsp:sp>
    <dsp:sp modelId="{2A3F89B6-987F-45D8-A299-3D784FEB5F29}">
      <dsp:nvSpPr>
        <dsp:cNvPr id="0" name=""/>
        <dsp:cNvSpPr/>
      </dsp:nvSpPr>
      <dsp:spPr>
        <a:xfrm>
          <a:off x="852155" y="2426295"/>
          <a:ext cx="1461041" cy="876624"/>
        </a:xfrm>
        <a:prstGeom prst="rect">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592" tIns="75149" rIns="71592" bIns="75149" numCol="1" spcCol="1270" anchor="ctr" anchorCtr="0">
          <a:noAutofit/>
        </a:bodyPr>
        <a:lstStyle/>
        <a:p>
          <a:pPr marL="0" lvl="0" indent="0" algn="ctr" defTabSz="800100">
            <a:lnSpc>
              <a:spcPct val="90000"/>
            </a:lnSpc>
            <a:spcBef>
              <a:spcPct val="0"/>
            </a:spcBef>
            <a:spcAft>
              <a:spcPct val="35000"/>
            </a:spcAft>
            <a:buNone/>
          </a:pPr>
          <a:r>
            <a:rPr lang="en-US" sz="1800" kern="1200"/>
            <a:t>Human Computer Interaction</a:t>
          </a:r>
        </a:p>
      </dsp:txBody>
      <dsp:txXfrm>
        <a:off x="852155" y="2426295"/>
        <a:ext cx="1461041" cy="876624"/>
      </dsp:txXfrm>
    </dsp:sp>
    <dsp:sp modelId="{310B0F9B-1F6E-4C8F-8331-86BD371B2A3C}">
      <dsp:nvSpPr>
        <dsp:cNvPr id="0" name=""/>
        <dsp:cNvSpPr/>
      </dsp:nvSpPr>
      <dsp:spPr>
        <a:xfrm>
          <a:off x="4108477" y="2818888"/>
          <a:ext cx="305439" cy="91440"/>
        </a:xfrm>
        <a:custGeom>
          <a:avLst/>
          <a:gdLst/>
          <a:ahLst/>
          <a:cxnLst/>
          <a:rect l="0" t="0" r="0" b="0"/>
          <a:pathLst>
            <a:path>
              <a:moveTo>
                <a:pt x="0" y="45720"/>
              </a:moveTo>
              <a:lnTo>
                <a:pt x="305439" y="45720"/>
              </a:lnTo>
            </a:path>
          </a:pathLst>
        </a:custGeom>
        <a:noFill/>
        <a:ln w="1270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52796" y="2862927"/>
        <a:ext cx="16801" cy="3360"/>
      </dsp:txXfrm>
    </dsp:sp>
    <dsp:sp modelId="{90D1F905-51AF-432D-AF84-C3C89C9D9B12}">
      <dsp:nvSpPr>
        <dsp:cNvPr id="0" name=""/>
        <dsp:cNvSpPr/>
      </dsp:nvSpPr>
      <dsp:spPr>
        <a:xfrm>
          <a:off x="2649236" y="2426295"/>
          <a:ext cx="1461041" cy="876624"/>
        </a:xfrm>
        <a:prstGeom prst="rect">
          <a:avLst/>
        </a:prstGeom>
        <a:gradFill rotWithShape="0">
          <a:gsLst>
            <a:gs pos="0">
              <a:schemeClr val="accent3">
                <a:hueOff val="0"/>
                <a:satOff val="0"/>
                <a:lumOff val="0"/>
                <a:alphaOff val="0"/>
                <a:tint val="94000"/>
                <a:satMod val="100000"/>
                <a:lumMod val="104000"/>
              </a:schemeClr>
            </a:gs>
            <a:gs pos="69000">
              <a:schemeClr val="accent3">
                <a:hueOff val="0"/>
                <a:satOff val="0"/>
                <a:lumOff val="0"/>
                <a:alphaOff val="0"/>
                <a:shade val="86000"/>
                <a:satMod val="130000"/>
                <a:lumMod val="102000"/>
              </a:schemeClr>
            </a:gs>
            <a:gs pos="100000">
              <a:schemeClr val="accent3">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592" tIns="75149" rIns="71592" bIns="75149" numCol="1" spcCol="1270" anchor="ctr" anchorCtr="0">
          <a:noAutofit/>
        </a:bodyPr>
        <a:lstStyle/>
        <a:p>
          <a:pPr marL="0" lvl="0" indent="0" algn="ctr" defTabSz="800100">
            <a:lnSpc>
              <a:spcPct val="90000"/>
            </a:lnSpc>
            <a:spcBef>
              <a:spcPct val="0"/>
            </a:spcBef>
            <a:spcAft>
              <a:spcPct val="35000"/>
            </a:spcAft>
            <a:buNone/>
          </a:pPr>
          <a:r>
            <a:rPr lang="en-US" sz="1800" kern="1200"/>
            <a:t>Moonshot ideas</a:t>
          </a:r>
        </a:p>
      </dsp:txBody>
      <dsp:txXfrm>
        <a:off x="2649236" y="2426295"/>
        <a:ext cx="1461041" cy="876624"/>
      </dsp:txXfrm>
    </dsp:sp>
    <dsp:sp modelId="{439DFA29-34DB-47B3-B72A-37DC849F1708}">
      <dsp:nvSpPr>
        <dsp:cNvPr id="0" name=""/>
        <dsp:cNvSpPr/>
      </dsp:nvSpPr>
      <dsp:spPr>
        <a:xfrm>
          <a:off x="5905558" y="2818888"/>
          <a:ext cx="305439" cy="91440"/>
        </a:xfrm>
        <a:custGeom>
          <a:avLst/>
          <a:gdLst/>
          <a:ahLst/>
          <a:cxnLst/>
          <a:rect l="0" t="0" r="0" b="0"/>
          <a:pathLst>
            <a:path>
              <a:moveTo>
                <a:pt x="0" y="45720"/>
              </a:moveTo>
              <a:lnTo>
                <a:pt x="305439" y="45720"/>
              </a:lnTo>
            </a:path>
          </a:pathLst>
        </a:custGeom>
        <a:noFill/>
        <a:ln w="12700"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49876" y="2862927"/>
        <a:ext cx="16801" cy="3360"/>
      </dsp:txXfrm>
    </dsp:sp>
    <dsp:sp modelId="{C821142D-4AB8-4813-BB3D-99A919A8FD1C}">
      <dsp:nvSpPr>
        <dsp:cNvPr id="0" name=""/>
        <dsp:cNvSpPr/>
      </dsp:nvSpPr>
      <dsp:spPr>
        <a:xfrm>
          <a:off x="4446316" y="2426295"/>
          <a:ext cx="1461041" cy="876624"/>
        </a:xfrm>
        <a:prstGeom prst="rect">
          <a:avLst/>
        </a:prstGeom>
        <a:gradFill rotWithShape="0">
          <a:gsLst>
            <a:gs pos="0">
              <a:schemeClr val="accent4">
                <a:hueOff val="0"/>
                <a:satOff val="0"/>
                <a:lumOff val="0"/>
                <a:alphaOff val="0"/>
                <a:tint val="94000"/>
                <a:satMod val="100000"/>
                <a:lumMod val="104000"/>
              </a:schemeClr>
            </a:gs>
            <a:gs pos="69000">
              <a:schemeClr val="accent4">
                <a:hueOff val="0"/>
                <a:satOff val="0"/>
                <a:lumOff val="0"/>
                <a:alphaOff val="0"/>
                <a:shade val="86000"/>
                <a:satMod val="130000"/>
                <a:lumMod val="102000"/>
              </a:schemeClr>
            </a:gs>
            <a:gs pos="100000">
              <a:schemeClr val="accent4">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592" tIns="75149" rIns="71592" bIns="75149" numCol="1" spcCol="1270" anchor="ctr" anchorCtr="0">
          <a:noAutofit/>
        </a:bodyPr>
        <a:lstStyle/>
        <a:p>
          <a:pPr marL="0" lvl="0" indent="0" algn="ctr" defTabSz="800100">
            <a:lnSpc>
              <a:spcPct val="90000"/>
            </a:lnSpc>
            <a:spcBef>
              <a:spcPct val="0"/>
            </a:spcBef>
            <a:spcAft>
              <a:spcPct val="35000"/>
            </a:spcAft>
            <a:buNone/>
          </a:pPr>
          <a:r>
            <a:rPr lang="en-US" sz="1800" kern="1200"/>
            <a:t>Demo</a:t>
          </a:r>
        </a:p>
      </dsp:txBody>
      <dsp:txXfrm>
        <a:off x="4446316" y="2426295"/>
        <a:ext cx="1461041" cy="876624"/>
      </dsp:txXfrm>
    </dsp:sp>
    <dsp:sp modelId="{3A6B483A-7408-4A60-931B-81BEC68C7C09}">
      <dsp:nvSpPr>
        <dsp:cNvPr id="0" name=""/>
        <dsp:cNvSpPr/>
      </dsp:nvSpPr>
      <dsp:spPr>
        <a:xfrm>
          <a:off x="7702638" y="2818888"/>
          <a:ext cx="305439" cy="91440"/>
        </a:xfrm>
        <a:custGeom>
          <a:avLst/>
          <a:gdLst/>
          <a:ahLst/>
          <a:cxnLst/>
          <a:rect l="0" t="0" r="0" b="0"/>
          <a:pathLst>
            <a:path>
              <a:moveTo>
                <a:pt x="0" y="45720"/>
              </a:moveTo>
              <a:lnTo>
                <a:pt x="305439" y="45720"/>
              </a:lnTo>
            </a:path>
          </a:pathLst>
        </a:custGeom>
        <a:noFill/>
        <a:ln w="12700"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46957" y="2862927"/>
        <a:ext cx="16801" cy="3360"/>
      </dsp:txXfrm>
    </dsp:sp>
    <dsp:sp modelId="{2A2E7266-9458-4AA1-A670-02BDFA34BECB}">
      <dsp:nvSpPr>
        <dsp:cNvPr id="0" name=""/>
        <dsp:cNvSpPr/>
      </dsp:nvSpPr>
      <dsp:spPr>
        <a:xfrm>
          <a:off x="6243397" y="2426295"/>
          <a:ext cx="1461041" cy="876624"/>
        </a:xfrm>
        <a:prstGeom prst="rect">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592" tIns="75149" rIns="71592" bIns="75149" numCol="1" spcCol="1270" anchor="ctr" anchorCtr="0">
          <a:noAutofit/>
        </a:bodyPr>
        <a:lstStyle/>
        <a:p>
          <a:pPr marL="0" lvl="0" indent="0" algn="ctr" defTabSz="800100">
            <a:lnSpc>
              <a:spcPct val="90000"/>
            </a:lnSpc>
            <a:spcBef>
              <a:spcPct val="0"/>
            </a:spcBef>
            <a:spcAft>
              <a:spcPct val="35000"/>
            </a:spcAft>
            <a:buNone/>
          </a:pPr>
          <a:r>
            <a:rPr lang="en-US" sz="1800" kern="1200"/>
            <a:t>QA Testing – Selenium</a:t>
          </a:r>
        </a:p>
      </dsp:txBody>
      <dsp:txXfrm>
        <a:off x="6243397" y="2426295"/>
        <a:ext cx="1461041" cy="876624"/>
      </dsp:txXfrm>
    </dsp:sp>
    <dsp:sp modelId="{AE271311-A170-491B-9BC6-28EFBC9C1116}">
      <dsp:nvSpPr>
        <dsp:cNvPr id="0" name=""/>
        <dsp:cNvSpPr/>
      </dsp:nvSpPr>
      <dsp:spPr>
        <a:xfrm>
          <a:off x="8040477" y="2426295"/>
          <a:ext cx="1461041" cy="876624"/>
        </a:xfrm>
        <a:prstGeom prst="rect">
          <a:avLst/>
        </a:prstGeom>
        <a:gradFill rotWithShape="0">
          <a:gsLst>
            <a:gs pos="0">
              <a:schemeClr val="accent6">
                <a:hueOff val="0"/>
                <a:satOff val="0"/>
                <a:lumOff val="0"/>
                <a:alphaOff val="0"/>
                <a:tint val="94000"/>
                <a:satMod val="100000"/>
                <a:lumMod val="104000"/>
              </a:schemeClr>
            </a:gs>
            <a:gs pos="69000">
              <a:schemeClr val="accent6">
                <a:hueOff val="0"/>
                <a:satOff val="0"/>
                <a:lumOff val="0"/>
                <a:alphaOff val="0"/>
                <a:shade val="86000"/>
                <a:satMod val="130000"/>
                <a:lumMod val="102000"/>
              </a:schemeClr>
            </a:gs>
            <a:gs pos="100000">
              <a:schemeClr val="accent6">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592" tIns="75149" rIns="71592" bIns="75149" numCol="1" spcCol="1270" anchor="ctr" anchorCtr="0">
          <a:noAutofit/>
        </a:bodyPr>
        <a:lstStyle/>
        <a:p>
          <a:pPr marL="0" lvl="0" indent="0" algn="ctr" defTabSz="800100">
            <a:lnSpc>
              <a:spcPct val="90000"/>
            </a:lnSpc>
            <a:spcBef>
              <a:spcPct val="0"/>
            </a:spcBef>
            <a:spcAft>
              <a:spcPct val="35000"/>
            </a:spcAft>
            <a:buNone/>
          </a:pPr>
          <a:r>
            <a:rPr lang="en-US" sz="1800" kern="1200"/>
            <a:t>Reflections</a:t>
          </a:r>
        </a:p>
      </dsp:txBody>
      <dsp:txXfrm>
        <a:off x="8040477" y="2426295"/>
        <a:ext cx="1461041" cy="8766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988AB-48C7-495F-907A-3257B142C991}">
      <dsp:nvSpPr>
        <dsp:cNvPr id="0" name=""/>
        <dsp:cNvSpPr/>
      </dsp:nvSpPr>
      <dsp:spPr>
        <a:xfrm>
          <a:off x="0" y="0"/>
          <a:ext cx="6545199" cy="4820182"/>
        </a:xfrm>
        <a:prstGeom prst="rect">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r>
            <a:rPr lang="en-US" sz="4000" kern="1200" dirty="0"/>
            <a:t>Customer Segmentation </a:t>
          </a:r>
        </a:p>
      </dsp:txBody>
      <dsp:txXfrm>
        <a:off x="0" y="0"/>
        <a:ext cx="6545199" cy="2602898"/>
      </dsp:txXfrm>
    </dsp:sp>
    <dsp:sp modelId="{3504783B-A4E1-49DA-A492-F4CAC38CBCB4}">
      <dsp:nvSpPr>
        <dsp:cNvPr id="0" name=""/>
        <dsp:cNvSpPr/>
      </dsp:nvSpPr>
      <dsp:spPr>
        <a:xfrm>
          <a:off x="0" y="2506494"/>
          <a:ext cx="1636299" cy="221728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People who don’t want to cook and who want to eat outside</a:t>
          </a:r>
        </a:p>
      </dsp:txBody>
      <dsp:txXfrm>
        <a:off x="0" y="2506494"/>
        <a:ext cx="1636299" cy="2217283"/>
      </dsp:txXfrm>
    </dsp:sp>
    <dsp:sp modelId="{2D3088FD-0494-4BE7-A96A-2A29A7118F9F}">
      <dsp:nvSpPr>
        <dsp:cNvPr id="0" name=""/>
        <dsp:cNvSpPr/>
      </dsp:nvSpPr>
      <dsp:spPr>
        <a:xfrm>
          <a:off x="1636299" y="2506494"/>
          <a:ext cx="1636299" cy="2217283"/>
        </a:xfrm>
        <a:prstGeom prst="rect">
          <a:avLst/>
        </a:prstGeom>
        <a:solidFill>
          <a:schemeClr val="accent5">
            <a:tint val="40000"/>
            <a:alpha val="90000"/>
            <a:hueOff val="-6433715"/>
            <a:satOff val="6995"/>
            <a:lumOff val="425"/>
            <a:alphaOff val="0"/>
          </a:schemeClr>
        </a:solidFill>
        <a:ln w="1270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People who want food to be delivered at their door step</a:t>
          </a:r>
        </a:p>
      </dsp:txBody>
      <dsp:txXfrm>
        <a:off x="1636299" y="2506494"/>
        <a:ext cx="1636299" cy="2217283"/>
      </dsp:txXfrm>
    </dsp:sp>
    <dsp:sp modelId="{087915E5-DF00-4049-962A-1272C7FE3DED}">
      <dsp:nvSpPr>
        <dsp:cNvPr id="0" name=""/>
        <dsp:cNvSpPr/>
      </dsp:nvSpPr>
      <dsp:spPr>
        <a:xfrm>
          <a:off x="3272599" y="2506494"/>
          <a:ext cx="1636299" cy="2217283"/>
        </a:xfrm>
        <a:prstGeom prst="rect">
          <a:avLst/>
        </a:prstGeom>
        <a:solidFill>
          <a:schemeClr val="accent5">
            <a:tint val="40000"/>
            <a:alpha val="90000"/>
            <a:hueOff val="-12867429"/>
            <a:satOff val="13990"/>
            <a:lumOff val="849"/>
            <a:alphaOff val="0"/>
          </a:schemeClr>
        </a:solidFill>
        <a:ln w="1270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t" anchorCtr="0">
          <a:noAutofit/>
        </a:bodyPr>
        <a:lstStyle/>
        <a:p>
          <a:pPr marL="0" lvl="0" indent="0" algn="ctr" defTabSz="711200">
            <a:lnSpc>
              <a:spcPct val="90000"/>
            </a:lnSpc>
            <a:spcBef>
              <a:spcPct val="0"/>
            </a:spcBef>
            <a:spcAft>
              <a:spcPct val="35000"/>
            </a:spcAft>
            <a:buNone/>
          </a:pPr>
          <a:r>
            <a:rPr lang="en-US" sz="1600" kern="1200" dirty="0"/>
            <a:t>Demographics </a:t>
          </a:r>
        </a:p>
        <a:p>
          <a:pPr marL="171450" lvl="1" indent="-171450" algn="l" defTabSz="711200">
            <a:lnSpc>
              <a:spcPct val="90000"/>
            </a:lnSpc>
            <a:spcBef>
              <a:spcPct val="0"/>
            </a:spcBef>
            <a:spcAft>
              <a:spcPct val="15000"/>
            </a:spcAft>
            <a:buChar char="•"/>
          </a:pPr>
          <a:r>
            <a:rPr lang="en-US" sz="1600" kern="1200" dirty="0"/>
            <a:t>Age groups (above 15 years up to 65 years)</a:t>
          </a:r>
        </a:p>
        <a:p>
          <a:pPr marL="171450" lvl="1" indent="-171450" algn="l" defTabSz="711200">
            <a:lnSpc>
              <a:spcPct val="90000"/>
            </a:lnSpc>
            <a:spcBef>
              <a:spcPct val="0"/>
            </a:spcBef>
            <a:spcAft>
              <a:spcPct val="15000"/>
            </a:spcAft>
            <a:buChar char="•"/>
          </a:pPr>
          <a:r>
            <a:rPr lang="en-US" sz="1600" kern="1200" dirty="0"/>
            <a:t>Income</a:t>
          </a:r>
        </a:p>
        <a:p>
          <a:pPr marL="171450" lvl="1" indent="-171450" algn="l" defTabSz="711200">
            <a:lnSpc>
              <a:spcPct val="90000"/>
            </a:lnSpc>
            <a:spcBef>
              <a:spcPct val="0"/>
            </a:spcBef>
            <a:spcAft>
              <a:spcPct val="15000"/>
            </a:spcAft>
            <a:buChar char="•"/>
          </a:pPr>
          <a:r>
            <a:rPr lang="en-US" sz="1600" kern="1200" dirty="0"/>
            <a:t>Gender</a:t>
          </a:r>
        </a:p>
        <a:p>
          <a:pPr marL="171450" lvl="1" indent="-171450" algn="l" defTabSz="711200">
            <a:lnSpc>
              <a:spcPct val="90000"/>
            </a:lnSpc>
            <a:spcBef>
              <a:spcPct val="0"/>
            </a:spcBef>
            <a:spcAft>
              <a:spcPct val="15000"/>
            </a:spcAft>
            <a:buChar char="•"/>
          </a:pPr>
          <a:r>
            <a:rPr lang="en-US" sz="1600" kern="1200" dirty="0"/>
            <a:t>Family Size</a:t>
          </a:r>
        </a:p>
      </dsp:txBody>
      <dsp:txXfrm>
        <a:off x="3272599" y="2506494"/>
        <a:ext cx="1636299" cy="2217283"/>
      </dsp:txXfrm>
    </dsp:sp>
    <dsp:sp modelId="{63A370B5-A0C6-4EBB-85C3-5BB9126255E0}">
      <dsp:nvSpPr>
        <dsp:cNvPr id="0" name=""/>
        <dsp:cNvSpPr/>
      </dsp:nvSpPr>
      <dsp:spPr>
        <a:xfrm>
          <a:off x="4908899" y="2506494"/>
          <a:ext cx="1636299" cy="2217283"/>
        </a:xfrm>
        <a:prstGeom prst="rect">
          <a:avLst/>
        </a:prstGeom>
        <a:solidFill>
          <a:schemeClr val="accent5">
            <a:tint val="40000"/>
            <a:alpha val="90000"/>
            <a:hueOff val="-19301144"/>
            <a:satOff val="20985"/>
            <a:lumOff val="1274"/>
            <a:alphaOff val="0"/>
          </a:schemeClr>
        </a:solidFill>
        <a:ln w="1270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t" anchorCtr="0">
          <a:noAutofit/>
        </a:bodyPr>
        <a:lstStyle/>
        <a:p>
          <a:pPr marL="0" lvl="0" indent="0" algn="ctr" defTabSz="711200">
            <a:lnSpc>
              <a:spcPct val="90000"/>
            </a:lnSpc>
            <a:spcBef>
              <a:spcPct val="0"/>
            </a:spcBef>
            <a:spcAft>
              <a:spcPct val="35000"/>
            </a:spcAft>
            <a:buNone/>
          </a:pPr>
          <a:r>
            <a:rPr lang="en-US" sz="1600" kern="1200" dirty="0"/>
            <a:t>Interests</a:t>
          </a:r>
        </a:p>
        <a:p>
          <a:pPr marL="171450" lvl="1" indent="-171450" algn="l" defTabSz="711200">
            <a:lnSpc>
              <a:spcPct val="90000"/>
            </a:lnSpc>
            <a:spcBef>
              <a:spcPct val="0"/>
            </a:spcBef>
            <a:spcAft>
              <a:spcPct val="15000"/>
            </a:spcAft>
            <a:buChar char="•"/>
          </a:pPr>
          <a:r>
            <a:rPr lang="en-US" sz="1600" kern="1200" dirty="0"/>
            <a:t>Bloggers</a:t>
          </a:r>
        </a:p>
        <a:p>
          <a:pPr marL="171450" lvl="1" indent="-171450" algn="l" defTabSz="711200">
            <a:lnSpc>
              <a:spcPct val="90000"/>
            </a:lnSpc>
            <a:spcBef>
              <a:spcPct val="0"/>
            </a:spcBef>
            <a:spcAft>
              <a:spcPct val="15000"/>
            </a:spcAft>
            <a:buChar char="•"/>
          </a:pPr>
          <a:r>
            <a:rPr lang="en-US" sz="1600" kern="1200" dirty="0"/>
            <a:t>Foodies</a:t>
          </a:r>
        </a:p>
        <a:p>
          <a:pPr marL="171450" lvl="1" indent="-171450" algn="l" defTabSz="711200">
            <a:lnSpc>
              <a:spcPct val="90000"/>
            </a:lnSpc>
            <a:spcBef>
              <a:spcPct val="0"/>
            </a:spcBef>
            <a:spcAft>
              <a:spcPct val="15000"/>
            </a:spcAft>
            <a:buChar char="•"/>
          </a:pPr>
          <a:r>
            <a:rPr lang="en-US" sz="1600" kern="1200" dirty="0"/>
            <a:t>Tech Savvy</a:t>
          </a:r>
        </a:p>
      </dsp:txBody>
      <dsp:txXfrm>
        <a:off x="4908899" y="2506494"/>
        <a:ext cx="1636299" cy="22172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7B5D2-5DAE-4605-9DCA-39EFC7742411}">
      <dsp:nvSpPr>
        <dsp:cNvPr id="0" name=""/>
        <dsp:cNvSpPr/>
      </dsp:nvSpPr>
      <dsp:spPr>
        <a:xfrm>
          <a:off x="0" y="0"/>
          <a:ext cx="6545199" cy="4820182"/>
        </a:xfrm>
        <a:prstGeom prst="rect">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r>
            <a:rPr lang="en-US" sz="4000" kern="1200" dirty="0"/>
            <a:t>Restaurants</a:t>
          </a:r>
        </a:p>
      </dsp:txBody>
      <dsp:txXfrm>
        <a:off x="0" y="0"/>
        <a:ext cx="6545199" cy="2602898"/>
      </dsp:txXfrm>
    </dsp:sp>
    <dsp:sp modelId="{707F2DF8-6D83-45CB-ACB8-7CBC4E2C29EA}">
      <dsp:nvSpPr>
        <dsp:cNvPr id="0" name=""/>
        <dsp:cNvSpPr/>
      </dsp:nvSpPr>
      <dsp:spPr>
        <a:xfrm>
          <a:off x="3195" y="2506494"/>
          <a:ext cx="2179602" cy="221728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Which do not have delivery guys</a:t>
          </a:r>
        </a:p>
      </dsp:txBody>
      <dsp:txXfrm>
        <a:off x="3195" y="2506494"/>
        <a:ext cx="2179602" cy="2217283"/>
      </dsp:txXfrm>
    </dsp:sp>
    <dsp:sp modelId="{9364DB4B-848B-4872-84B8-15B0BCC933E0}">
      <dsp:nvSpPr>
        <dsp:cNvPr id="0" name=""/>
        <dsp:cNvSpPr/>
      </dsp:nvSpPr>
      <dsp:spPr>
        <a:xfrm>
          <a:off x="2182798" y="2506494"/>
          <a:ext cx="2179602" cy="2217283"/>
        </a:xfrm>
        <a:prstGeom prst="rect">
          <a:avLst/>
        </a:prstGeom>
        <a:solidFill>
          <a:schemeClr val="accent5">
            <a:tint val="40000"/>
            <a:alpha val="90000"/>
            <a:hueOff val="-9650572"/>
            <a:satOff val="10493"/>
            <a:lumOff val="637"/>
            <a:alphaOff val="0"/>
          </a:schemeClr>
        </a:solidFill>
        <a:ln w="1270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Those which do not take online orders</a:t>
          </a:r>
        </a:p>
      </dsp:txBody>
      <dsp:txXfrm>
        <a:off x="2182798" y="2506494"/>
        <a:ext cx="2179602" cy="2217283"/>
      </dsp:txXfrm>
    </dsp:sp>
    <dsp:sp modelId="{A83920B3-49FC-433D-9864-50E556ABD284}">
      <dsp:nvSpPr>
        <dsp:cNvPr id="0" name=""/>
        <dsp:cNvSpPr/>
      </dsp:nvSpPr>
      <dsp:spPr>
        <a:xfrm>
          <a:off x="4362400" y="2506494"/>
          <a:ext cx="2179602" cy="2217283"/>
        </a:xfrm>
        <a:prstGeom prst="rect">
          <a:avLst/>
        </a:prstGeom>
        <a:solidFill>
          <a:schemeClr val="accent5">
            <a:tint val="40000"/>
            <a:alpha val="90000"/>
            <a:hueOff val="-19301144"/>
            <a:satOff val="20985"/>
            <a:lumOff val="1274"/>
            <a:alphaOff val="0"/>
          </a:schemeClr>
        </a:solidFill>
        <a:ln w="1270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Who wants to make use of our app</a:t>
          </a:r>
        </a:p>
      </dsp:txBody>
      <dsp:txXfrm>
        <a:off x="4362400" y="2506494"/>
        <a:ext cx="2179602" cy="22172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B250F-51B1-4357-995B-08707630322D}">
      <dsp:nvSpPr>
        <dsp:cNvPr id="0" name=""/>
        <dsp:cNvSpPr/>
      </dsp:nvSpPr>
      <dsp:spPr>
        <a:xfrm>
          <a:off x="0" y="682252"/>
          <a:ext cx="3235523" cy="1941314"/>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u="none" kern="1200" dirty="0"/>
            <a:t>Best Features</a:t>
          </a:r>
        </a:p>
        <a:p>
          <a:pPr marL="171450" lvl="1" indent="-171450" algn="l" defTabSz="800100">
            <a:lnSpc>
              <a:spcPct val="90000"/>
            </a:lnSpc>
            <a:spcBef>
              <a:spcPct val="0"/>
            </a:spcBef>
            <a:spcAft>
              <a:spcPct val="15000"/>
            </a:spcAft>
            <a:buChar char="•"/>
          </a:pPr>
          <a:r>
            <a:rPr lang="en-US" sz="1800" kern="1200" dirty="0"/>
            <a:t>Reserve Table</a:t>
          </a:r>
        </a:p>
        <a:p>
          <a:pPr marL="171450" lvl="1" indent="-171450" algn="l" defTabSz="800100">
            <a:lnSpc>
              <a:spcPct val="90000"/>
            </a:lnSpc>
            <a:spcBef>
              <a:spcPct val="0"/>
            </a:spcBef>
            <a:spcAft>
              <a:spcPct val="15000"/>
            </a:spcAft>
            <a:buChar char="•"/>
          </a:pPr>
          <a:r>
            <a:rPr lang="en-US" sz="1800" kern="1200" dirty="0"/>
            <a:t>Food Truck</a:t>
          </a:r>
        </a:p>
      </dsp:txBody>
      <dsp:txXfrm>
        <a:off x="0" y="682252"/>
        <a:ext cx="3235523" cy="1941314"/>
      </dsp:txXfrm>
    </dsp:sp>
    <dsp:sp modelId="{4318657D-0A2C-48C2-8C90-B5E44C27144E}">
      <dsp:nvSpPr>
        <dsp:cNvPr id="0" name=""/>
        <dsp:cNvSpPr/>
      </dsp:nvSpPr>
      <dsp:spPr>
        <a:xfrm>
          <a:off x="3559075" y="682252"/>
          <a:ext cx="3235523" cy="1941314"/>
        </a:xfrm>
        <a:prstGeom prst="rect">
          <a:avLst/>
        </a:prstGeom>
        <a:solidFill>
          <a:schemeClr val="accent5">
            <a:hueOff val="-9214729"/>
            <a:satOff val="10313"/>
            <a:lumOff val="589"/>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u="none" kern="1200" dirty="0"/>
            <a:t>Points that took hard work</a:t>
          </a:r>
        </a:p>
        <a:p>
          <a:pPr marL="171450" lvl="1" indent="-171450" algn="l" defTabSz="800100">
            <a:lnSpc>
              <a:spcPct val="90000"/>
            </a:lnSpc>
            <a:spcBef>
              <a:spcPct val="0"/>
            </a:spcBef>
            <a:spcAft>
              <a:spcPct val="15000"/>
            </a:spcAft>
            <a:buChar char="•"/>
          </a:pPr>
          <a:r>
            <a:rPr lang="en-US" sz="1800" kern="1200" dirty="0"/>
            <a:t>User Feedback</a:t>
          </a:r>
        </a:p>
        <a:p>
          <a:pPr marL="171450" lvl="1" indent="-171450" algn="l" defTabSz="800100">
            <a:lnSpc>
              <a:spcPct val="90000"/>
            </a:lnSpc>
            <a:spcBef>
              <a:spcPct val="0"/>
            </a:spcBef>
            <a:spcAft>
              <a:spcPct val="15000"/>
            </a:spcAft>
            <a:buChar char="•"/>
          </a:pPr>
          <a:r>
            <a:rPr lang="en-US" sz="1800" kern="1200" dirty="0"/>
            <a:t>Survey</a:t>
          </a:r>
        </a:p>
      </dsp:txBody>
      <dsp:txXfrm>
        <a:off x="3559075" y="682252"/>
        <a:ext cx="3235523" cy="1941314"/>
      </dsp:txXfrm>
    </dsp:sp>
    <dsp:sp modelId="{79C63E2A-7B4A-4C0F-BB13-B9CBD1E934BF}">
      <dsp:nvSpPr>
        <dsp:cNvPr id="0" name=""/>
        <dsp:cNvSpPr/>
      </dsp:nvSpPr>
      <dsp:spPr>
        <a:xfrm>
          <a:off x="7118151" y="682252"/>
          <a:ext cx="3235523" cy="1941314"/>
        </a:xfrm>
        <a:prstGeom prst="rect">
          <a:avLst/>
        </a:prstGeom>
        <a:solidFill>
          <a:schemeClr val="accent5">
            <a:hueOff val="-18429457"/>
            <a:satOff val="20625"/>
            <a:lumOff val="1177"/>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u="none" kern="1200" dirty="0"/>
            <a:t>Future works</a:t>
          </a:r>
        </a:p>
        <a:p>
          <a:pPr marL="171450" lvl="1" indent="-171450" algn="l" defTabSz="800100">
            <a:lnSpc>
              <a:spcPct val="90000"/>
            </a:lnSpc>
            <a:spcBef>
              <a:spcPct val="0"/>
            </a:spcBef>
            <a:spcAft>
              <a:spcPct val="15000"/>
            </a:spcAft>
            <a:buChar char="•"/>
          </a:pPr>
          <a:r>
            <a:rPr lang="en-US" sz="1800" kern="1200"/>
            <a:t>Live Tracking of Food Truck</a:t>
          </a:r>
        </a:p>
        <a:p>
          <a:pPr marL="171450" lvl="1" indent="-171450" algn="l" defTabSz="800100">
            <a:lnSpc>
              <a:spcPct val="90000"/>
            </a:lnSpc>
            <a:spcBef>
              <a:spcPct val="0"/>
            </a:spcBef>
            <a:spcAft>
              <a:spcPct val="15000"/>
            </a:spcAft>
            <a:buChar char="•"/>
          </a:pPr>
          <a:r>
            <a:rPr lang="en-US" sz="1800" kern="1200" dirty="0"/>
            <a:t>Counting Calories of food served</a:t>
          </a:r>
        </a:p>
        <a:p>
          <a:pPr marL="171450" lvl="1" indent="-171450" algn="l" defTabSz="800100">
            <a:lnSpc>
              <a:spcPct val="90000"/>
            </a:lnSpc>
            <a:spcBef>
              <a:spcPct val="0"/>
            </a:spcBef>
            <a:spcAft>
              <a:spcPct val="15000"/>
            </a:spcAft>
            <a:buChar char="•"/>
          </a:pPr>
          <a:r>
            <a:rPr lang="en-US" sz="1800" kern="1200" dirty="0"/>
            <a:t>Mobile App</a:t>
          </a:r>
        </a:p>
      </dsp:txBody>
      <dsp:txXfrm>
        <a:off x="7118151" y="682252"/>
        <a:ext cx="3235523" cy="194131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5E20C6-43B7-4295-AACF-151982C45D06}" type="datetimeFigureOut">
              <a:rPr lang="en-US" smtClean="0"/>
              <a:t>4/22/19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55A81-B72B-49C4-B3C9-D8906F511A51}" type="slidenum">
              <a:rPr lang="en-US" smtClean="0"/>
              <a:t>‹#›</a:t>
            </a:fld>
            <a:endParaRPr lang="en-US"/>
          </a:p>
        </p:txBody>
      </p:sp>
    </p:spTree>
    <p:extLst>
      <p:ext uri="{BB962C8B-B14F-4D97-AF65-F5344CB8AC3E}">
        <p14:creationId xmlns:p14="http://schemas.microsoft.com/office/powerpoint/2010/main" val="3743156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5E20C6-43B7-4295-AACF-151982C45D06}" type="datetimeFigureOut">
              <a:rPr lang="en-US" smtClean="0"/>
              <a:t>4/22/19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55A81-B72B-49C4-B3C9-D8906F511A51}" type="slidenum">
              <a:rPr lang="en-US" smtClean="0"/>
              <a:t>‹#›</a:t>
            </a:fld>
            <a:endParaRPr lang="en-US"/>
          </a:p>
        </p:txBody>
      </p:sp>
    </p:spTree>
    <p:extLst>
      <p:ext uri="{BB962C8B-B14F-4D97-AF65-F5344CB8AC3E}">
        <p14:creationId xmlns:p14="http://schemas.microsoft.com/office/powerpoint/2010/main" val="3019137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5E20C6-43B7-4295-AACF-151982C45D06}" type="datetimeFigureOut">
              <a:rPr lang="en-US" smtClean="0"/>
              <a:t>4/22/19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55A81-B72B-49C4-B3C9-D8906F511A51}" type="slidenum">
              <a:rPr lang="en-US" smtClean="0"/>
              <a:t>‹#›</a:t>
            </a:fld>
            <a:endParaRPr lang="en-US"/>
          </a:p>
        </p:txBody>
      </p:sp>
    </p:spTree>
    <p:extLst>
      <p:ext uri="{BB962C8B-B14F-4D97-AF65-F5344CB8AC3E}">
        <p14:creationId xmlns:p14="http://schemas.microsoft.com/office/powerpoint/2010/main" val="3113859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5E20C6-43B7-4295-AACF-151982C45D06}" type="datetimeFigureOut">
              <a:rPr lang="en-US" smtClean="0"/>
              <a:t>4/22/19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55A81-B72B-49C4-B3C9-D8906F511A51}"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28654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5E20C6-43B7-4295-AACF-151982C45D06}" type="datetimeFigureOut">
              <a:rPr lang="en-US" smtClean="0"/>
              <a:t>4/22/19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55A81-B72B-49C4-B3C9-D8906F511A51}" type="slidenum">
              <a:rPr lang="en-US" smtClean="0"/>
              <a:t>‹#›</a:t>
            </a:fld>
            <a:endParaRPr lang="en-US"/>
          </a:p>
        </p:txBody>
      </p:sp>
    </p:spTree>
    <p:extLst>
      <p:ext uri="{BB962C8B-B14F-4D97-AF65-F5344CB8AC3E}">
        <p14:creationId xmlns:p14="http://schemas.microsoft.com/office/powerpoint/2010/main" val="1247138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E5E20C6-43B7-4295-AACF-151982C45D06}" type="datetimeFigureOut">
              <a:rPr lang="en-US" smtClean="0"/>
              <a:t>4/22/19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055A81-B72B-49C4-B3C9-D8906F511A51}" type="slidenum">
              <a:rPr lang="en-US" smtClean="0"/>
              <a:t>‹#›</a:t>
            </a:fld>
            <a:endParaRPr lang="en-US"/>
          </a:p>
        </p:txBody>
      </p:sp>
    </p:spTree>
    <p:extLst>
      <p:ext uri="{BB962C8B-B14F-4D97-AF65-F5344CB8AC3E}">
        <p14:creationId xmlns:p14="http://schemas.microsoft.com/office/powerpoint/2010/main" val="3464996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E5E20C6-43B7-4295-AACF-151982C45D06}" type="datetimeFigureOut">
              <a:rPr lang="en-US" smtClean="0"/>
              <a:t>4/22/19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055A81-B72B-49C4-B3C9-D8906F511A51}" type="slidenum">
              <a:rPr lang="en-US" smtClean="0"/>
              <a:t>‹#›</a:t>
            </a:fld>
            <a:endParaRPr lang="en-US"/>
          </a:p>
        </p:txBody>
      </p:sp>
    </p:spTree>
    <p:extLst>
      <p:ext uri="{BB962C8B-B14F-4D97-AF65-F5344CB8AC3E}">
        <p14:creationId xmlns:p14="http://schemas.microsoft.com/office/powerpoint/2010/main" val="27865947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5E20C6-43B7-4295-AACF-151982C45D06}" type="datetimeFigureOut">
              <a:rPr lang="en-US" smtClean="0"/>
              <a:t>4/22/19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55A81-B72B-49C4-B3C9-D8906F511A51}" type="slidenum">
              <a:rPr lang="en-US" smtClean="0"/>
              <a:t>‹#›</a:t>
            </a:fld>
            <a:endParaRPr lang="en-US"/>
          </a:p>
        </p:txBody>
      </p:sp>
    </p:spTree>
    <p:extLst>
      <p:ext uri="{BB962C8B-B14F-4D97-AF65-F5344CB8AC3E}">
        <p14:creationId xmlns:p14="http://schemas.microsoft.com/office/powerpoint/2010/main" val="3026043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5E20C6-43B7-4295-AACF-151982C45D06}" type="datetimeFigureOut">
              <a:rPr lang="en-US" smtClean="0"/>
              <a:t>4/22/19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55A81-B72B-49C4-B3C9-D8906F511A51}" type="slidenum">
              <a:rPr lang="en-US" smtClean="0"/>
              <a:t>‹#›</a:t>
            </a:fld>
            <a:endParaRPr lang="en-US"/>
          </a:p>
        </p:txBody>
      </p:sp>
    </p:spTree>
    <p:extLst>
      <p:ext uri="{BB962C8B-B14F-4D97-AF65-F5344CB8AC3E}">
        <p14:creationId xmlns:p14="http://schemas.microsoft.com/office/powerpoint/2010/main" val="786202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5E20C6-43B7-4295-AACF-151982C45D06}" type="datetimeFigureOut">
              <a:rPr lang="en-US" smtClean="0"/>
              <a:t>4/22/19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55A81-B72B-49C4-B3C9-D8906F511A51}" type="slidenum">
              <a:rPr lang="en-US" smtClean="0"/>
              <a:t>‹#›</a:t>
            </a:fld>
            <a:endParaRPr lang="en-US"/>
          </a:p>
        </p:txBody>
      </p:sp>
    </p:spTree>
    <p:extLst>
      <p:ext uri="{BB962C8B-B14F-4D97-AF65-F5344CB8AC3E}">
        <p14:creationId xmlns:p14="http://schemas.microsoft.com/office/powerpoint/2010/main" val="3978092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5E20C6-43B7-4295-AACF-151982C45D06}" type="datetimeFigureOut">
              <a:rPr lang="en-US" smtClean="0"/>
              <a:t>4/22/19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55A81-B72B-49C4-B3C9-D8906F511A51}" type="slidenum">
              <a:rPr lang="en-US" smtClean="0"/>
              <a:t>‹#›</a:t>
            </a:fld>
            <a:endParaRPr lang="en-US"/>
          </a:p>
        </p:txBody>
      </p:sp>
    </p:spTree>
    <p:extLst>
      <p:ext uri="{BB962C8B-B14F-4D97-AF65-F5344CB8AC3E}">
        <p14:creationId xmlns:p14="http://schemas.microsoft.com/office/powerpoint/2010/main" val="4029659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5E20C6-43B7-4295-AACF-151982C45D06}" type="datetimeFigureOut">
              <a:rPr lang="en-US" smtClean="0"/>
              <a:t>4/22/19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55A81-B72B-49C4-B3C9-D8906F511A51}" type="slidenum">
              <a:rPr lang="en-US" smtClean="0"/>
              <a:t>‹#›</a:t>
            </a:fld>
            <a:endParaRPr lang="en-US"/>
          </a:p>
        </p:txBody>
      </p:sp>
    </p:spTree>
    <p:extLst>
      <p:ext uri="{BB962C8B-B14F-4D97-AF65-F5344CB8AC3E}">
        <p14:creationId xmlns:p14="http://schemas.microsoft.com/office/powerpoint/2010/main" val="3240141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5E20C6-43B7-4295-AACF-151982C45D06}" type="datetimeFigureOut">
              <a:rPr lang="en-US" smtClean="0"/>
              <a:t>4/22/19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055A81-B72B-49C4-B3C9-D8906F511A51}" type="slidenum">
              <a:rPr lang="en-US" smtClean="0"/>
              <a:t>‹#›</a:t>
            </a:fld>
            <a:endParaRPr lang="en-US"/>
          </a:p>
        </p:txBody>
      </p:sp>
    </p:spTree>
    <p:extLst>
      <p:ext uri="{BB962C8B-B14F-4D97-AF65-F5344CB8AC3E}">
        <p14:creationId xmlns:p14="http://schemas.microsoft.com/office/powerpoint/2010/main" val="1270352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5E20C6-43B7-4295-AACF-151982C45D06}" type="datetimeFigureOut">
              <a:rPr lang="en-US" smtClean="0"/>
              <a:t>4/22/19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055A81-B72B-49C4-B3C9-D8906F511A51}" type="slidenum">
              <a:rPr lang="en-US" smtClean="0"/>
              <a:t>‹#›</a:t>
            </a:fld>
            <a:endParaRPr lang="en-US"/>
          </a:p>
        </p:txBody>
      </p:sp>
    </p:spTree>
    <p:extLst>
      <p:ext uri="{BB962C8B-B14F-4D97-AF65-F5344CB8AC3E}">
        <p14:creationId xmlns:p14="http://schemas.microsoft.com/office/powerpoint/2010/main" val="49592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5E20C6-43B7-4295-AACF-151982C45D06}" type="datetimeFigureOut">
              <a:rPr lang="en-US" smtClean="0"/>
              <a:t>4/22/19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055A81-B72B-49C4-B3C9-D8906F511A51}" type="slidenum">
              <a:rPr lang="en-US" smtClean="0"/>
              <a:t>‹#›</a:t>
            </a:fld>
            <a:endParaRPr lang="en-US"/>
          </a:p>
        </p:txBody>
      </p:sp>
    </p:spTree>
    <p:extLst>
      <p:ext uri="{BB962C8B-B14F-4D97-AF65-F5344CB8AC3E}">
        <p14:creationId xmlns:p14="http://schemas.microsoft.com/office/powerpoint/2010/main" val="2299558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5E20C6-43B7-4295-AACF-151982C45D06}" type="datetimeFigureOut">
              <a:rPr lang="en-US" smtClean="0"/>
              <a:t>4/22/19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55A81-B72B-49C4-B3C9-D8906F511A51}" type="slidenum">
              <a:rPr lang="en-US" smtClean="0"/>
              <a:t>‹#›</a:t>
            </a:fld>
            <a:endParaRPr lang="en-US"/>
          </a:p>
        </p:txBody>
      </p:sp>
    </p:spTree>
    <p:extLst>
      <p:ext uri="{BB962C8B-B14F-4D97-AF65-F5344CB8AC3E}">
        <p14:creationId xmlns:p14="http://schemas.microsoft.com/office/powerpoint/2010/main" val="2318434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5E20C6-43B7-4295-AACF-151982C45D06}" type="datetimeFigureOut">
              <a:rPr lang="en-US" smtClean="0"/>
              <a:t>4/22/19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55A81-B72B-49C4-B3C9-D8906F511A51}" type="slidenum">
              <a:rPr lang="en-US" smtClean="0"/>
              <a:t>‹#›</a:t>
            </a:fld>
            <a:endParaRPr lang="en-US"/>
          </a:p>
        </p:txBody>
      </p:sp>
    </p:spTree>
    <p:extLst>
      <p:ext uri="{BB962C8B-B14F-4D97-AF65-F5344CB8AC3E}">
        <p14:creationId xmlns:p14="http://schemas.microsoft.com/office/powerpoint/2010/main" val="222262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E5E20C6-43B7-4295-AACF-151982C45D06}" type="datetimeFigureOut">
              <a:rPr lang="en-US" smtClean="0"/>
              <a:t>4/22/19</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A055A81-B72B-49C4-B3C9-D8906F511A51}" type="slidenum">
              <a:rPr lang="en-US" smtClean="0"/>
              <a:t>‹#›</a:t>
            </a:fld>
            <a:endParaRPr lang="en-US"/>
          </a:p>
        </p:txBody>
      </p:sp>
    </p:spTree>
    <p:extLst>
      <p:ext uri="{BB962C8B-B14F-4D97-AF65-F5344CB8AC3E}">
        <p14:creationId xmlns:p14="http://schemas.microsoft.com/office/powerpoint/2010/main" val="399132612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CD21F-F624-42ED-92A8-02DA49EF2B5B}"/>
              </a:ext>
            </a:extLst>
          </p:cNvPr>
          <p:cNvSpPr>
            <a:spLocks noGrp="1"/>
          </p:cNvSpPr>
          <p:nvPr>
            <p:ph type="ctrTitle"/>
          </p:nvPr>
        </p:nvSpPr>
        <p:spPr>
          <a:xfrm>
            <a:off x="1524000" y="1122363"/>
            <a:ext cx="9144000" cy="993820"/>
          </a:xfrm>
        </p:spPr>
        <p:txBody>
          <a:bodyPr>
            <a:normAutofit/>
          </a:bodyPr>
          <a:lstStyle/>
          <a:p>
            <a:r>
              <a:rPr lang="en-US" sz="6000" dirty="0"/>
              <a:t>SLURP</a:t>
            </a:r>
          </a:p>
        </p:txBody>
      </p:sp>
      <p:sp>
        <p:nvSpPr>
          <p:cNvPr id="3" name="Subtitle 2">
            <a:extLst>
              <a:ext uri="{FF2B5EF4-FFF2-40B4-BE49-F238E27FC236}">
                <a16:creationId xmlns:a16="http://schemas.microsoft.com/office/drawing/2014/main" id="{1C8E05F7-E52A-441A-80EA-4D53C323FBE5}"/>
              </a:ext>
            </a:extLst>
          </p:cNvPr>
          <p:cNvSpPr>
            <a:spLocks noGrp="1"/>
          </p:cNvSpPr>
          <p:nvPr>
            <p:ph type="subTitle" idx="1"/>
          </p:nvPr>
        </p:nvSpPr>
        <p:spPr>
          <a:xfrm>
            <a:off x="1524000" y="3602037"/>
            <a:ext cx="9144000" cy="2387599"/>
          </a:xfrm>
        </p:spPr>
        <p:txBody>
          <a:bodyPr>
            <a:normAutofit fontScale="92500" lnSpcReduction="20000"/>
          </a:bodyPr>
          <a:lstStyle/>
          <a:p>
            <a:pPr algn="l"/>
            <a:r>
              <a:rPr lang="en-US" dirty="0"/>
              <a:t>Under the guidance of 			Presented by</a:t>
            </a:r>
          </a:p>
          <a:p>
            <a:pPr algn="l"/>
            <a:r>
              <a:rPr lang="en-US" dirty="0"/>
              <a:t>Vishal Chawla					Deepak </a:t>
            </a:r>
            <a:r>
              <a:rPr lang="en-US" dirty="0" err="1"/>
              <a:t>Chandwani</a:t>
            </a:r>
            <a:endParaRPr lang="en-US" dirty="0"/>
          </a:p>
          <a:p>
            <a:pPr algn="l"/>
            <a:r>
              <a:rPr lang="en-US" dirty="0"/>
              <a:t>						</a:t>
            </a:r>
            <a:r>
              <a:rPr lang="en-US" dirty="0" err="1"/>
              <a:t>Naman</a:t>
            </a:r>
            <a:r>
              <a:rPr lang="en-US" dirty="0"/>
              <a:t> Bhargava</a:t>
            </a:r>
          </a:p>
          <a:p>
            <a:pPr algn="l"/>
            <a:r>
              <a:rPr lang="en-US" dirty="0"/>
              <a:t>						Nitin Prince Reuben</a:t>
            </a:r>
          </a:p>
          <a:p>
            <a:pPr algn="l"/>
            <a:r>
              <a:rPr lang="en-US" dirty="0"/>
              <a:t>						</a:t>
            </a:r>
            <a:r>
              <a:rPr lang="en-US" dirty="0" err="1"/>
              <a:t>Raghavi</a:t>
            </a:r>
            <a:r>
              <a:rPr lang="en-US" dirty="0"/>
              <a:t> </a:t>
            </a:r>
            <a:r>
              <a:rPr lang="en-US" dirty="0" err="1"/>
              <a:t>Kirouchenaradjou</a:t>
            </a:r>
            <a:endParaRPr lang="en-US" dirty="0"/>
          </a:p>
        </p:txBody>
      </p:sp>
      <p:sp>
        <p:nvSpPr>
          <p:cNvPr id="4" name="Rectangle 3">
            <a:extLst>
              <a:ext uri="{FF2B5EF4-FFF2-40B4-BE49-F238E27FC236}">
                <a16:creationId xmlns:a16="http://schemas.microsoft.com/office/drawing/2014/main" id="{CFE826D2-0DE4-4D69-8D16-C2F6B811ECD7}"/>
              </a:ext>
            </a:extLst>
          </p:cNvPr>
          <p:cNvSpPr/>
          <p:nvPr/>
        </p:nvSpPr>
        <p:spPr>
          <a:xfrm>
            <a:off x="4785064" y="2015231"/>
            <a:ext cx="2867487" cy="369332"/>
          </a:xfrm>
          <a:prstGeom prst="rect">
            <a:avLst/>
          </a:prstGeom>
        </p:spPr>
        <p:txBody>
          <a:bodyPr wrap="square">
            <a:spAutoFit/>
          </a:bodyPr>
          <a:lstStyle/>
          <a:p>
            <a:r>
              <a:rPr lang="en-US" dirty="0"/>
              <a:t>You crave it, you have it</a:t>
            </a:r>
          </a:p>
        </p:txBody>
      </p:sp>
    </p:spTree>
    <p:extLst>
      <p:ext uri="{BB962C8B-B14F-4D97-AF65-F5344CB8AC3E}">
        <p14:creationId xmlns:p14="http://schemas.microsoft.com/office/powerpoint/2010/main" val="3286507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AAE92-AC97-4092-A4E0-C8DC0C80E349}"/>
              </a:ext>
            </a:extLst>
          </p:cNvPr>
          <p:cNvSpPr txBox="1">
            <a:spLocks/>
          </p:cNvSpPr>
          <p:nvPr/>
        </p:nvSpPr>
        <p:spPr>
          <a:xfrm>
            <a:off x="685801" y="609600"/>
            <a:ext cx="10131425" cy="8011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400" b="1" dirty="0"/>
              <a:t>SUCCESS</a:t>
            </a:r>
            <a:r>
              <a:rPr lang="en-US" sz="3300" dirty="0"/>
              <a:t> </a:t>
            </a:r>
            <a:r>
              <a:rPr lang="en-US" sz="3400" b="1" dirty="0"/>
              <a:t>METRICS</a:t>
            </a:r>
          </a:p>
        </p:txBody>
      </p:sp>
      <p:sp>
        <p:nvSpPr>
          <p:cNvPr id="3" name="Rectangle 2">
            <a:extLst>
              <a:ext uri="{FF2B5EF4-FFF2-40B4-BE49-F238E27FC236}">
                <a16:creationId xmlns:a16="http://schemas.microsoft.com/office/drawing/2014/main" id="{40A7F723-D70A-4F56-9914-CEDDCE5141D5}"/>
              </a:ext>
            </a:extLst>
          </p:cNvPr>
          <p:cNvSpPr/>
          <p:nvPr/>
        </p:nvSpPr>
        <p:spPr>
          <a:xfrm>
            <a:off x="685801" y="2016307"/>
            <a:ext cx="11315699" cy="923330"/>
          </a:xfrm>
          <a:prstGeom prst="rect">
            <a:avLst/>
          </a:prstGeom>
        </p:spPr>
        <p:txBody>
          <a:bodyPr wrap="square">
            <a:spAutoFit/>
          </a:bodyPr>
          <a:lstStyle/>
          <a:p>
            <a:pPr marL="285750" indent="-285750">
              <a:buFont typeface="Arial" panose="020B0604020202020204" pitchFamily="34" charset="0"/>
              <a:buChar char="•"/>
            </a:pPr>
            <a:r>
              <a:rPr lang="en-US" b="1" dirty="0"/>
              <a:t>Increase in traffic : </a:t>
            </a:r>
            <a:r>
              <a:rPr lang="en-US" dirty="0"/>
              <a:t>This is the most important metrics which enables mostly everything that comes after it</a:t>
            </a:r>
          </a:p>
          <a:p>
            <a:pPr>
              <a:buFont typeface="Wingdings" panose="05000000000000000000" pitchFamily="2" charset="2"/>
              <a:buChar char="ü"/>
            </a:pPr>
            <a:endParaRPr lang="en-US" dirty="0"/>
          </a:p>
        </p:txBody>
      </p:sp>
      <p:sp>
        <p:nvSpPr>
          <p:cNvPr id="4" name="Rectangle 3">
            <a:extLst>
              <a:ext uri="{FF2B5EF4-FFF2-40B4-BE49-F238E27FC236}">
                <a16:creationId xmlns:a16="http://schemas.microsoft.com/office/drawing/2014/main" id="{33247C4B-8293-45C2-BEAD-D26BABA97D9E}"/>
              </a:ext>
            </a:extLst>
          </p:cNvPr>
          <p:cNvSpPr/>
          <p:nvPr/>
        </p:nvSpPr>
        <p:spPr>
          <a:xfrm>
            <a:off x="685800" y="2767114"/>
            <a:ext cx="10906124" cy="646331"/>
          </a:xfrm>
          <a:prstGeom prst="rect">
            <a:avLst/>
          </a:prstGeom>
        </p:spPr>
        <p:txBody>
          <a:bodyPr wrap="square">
            <a:spAutoFit/>
          </a:bodyPr>
          <a:lstStyle/>
          <a:p>
            <a:pPr marL="285750" indent="-285750">
              <a:buFont typeface="Arial" panose="020B0604020202020204" pitchFamily="34" charset="0"/>
              <a:buChar char="•"/>
            </a:pPr>
            <a:r>
              <a:rPr lang="en-US" b="1" dirty="0"/>
              <a:t>User Engagement : </a:t>
            </a:r>
            <a:r>
              <a:rPr lang="en-US" dirty="0"/>
              <a:t>Tracking visits and signups is important, but we focus more on how long a user spends on our website than just how many people simply came to our website</a:t>
            </a:r>
          </a:p>
        </p:txBody>
      </p:sp>
      <p:sp>
        <p:nvSpPr>
          <p:cNvPr id="5" name="Rectangle 4">
            <a:extLst>
              <a:ext uri="{FF2B5EF4-FFF2-40B4-BE49-F238E27FC236}">
                <a16:creationId xmlns:a16="http://schemas.microsoft.com/office/drawing/2014/main" id="{9EFF761D-94CD-4776-86F5-8E83EA23F806}"/>
              </a:ext>
            </a:extLst>
          </p:cNvPr>
          <p:cNvSpPr/>
          <p:nvPr/>
        </p:nvSpPr>
        <p:spPr>
          <a:xfrm>
            <a:off x="685800" y="3637149"/>
            <a:ext cx="10819659" cy="646331"/>
          </a:xfrm>
          <a:prstGeom prst="rect">
            <a:avLst/>
          </a:prstGeom>
        </p:spPr>
        <p:txBody>
          <a:bodyPr wrap="square">
            <a:spAutoFit/>
          </a:bodyPr>
          <a:lstStyle/>
          <a:p>
            <a:pPr marL="285750" indent="-285750">
              <a:buFont typeface="Arial" panose="020B0604020202020204" pitchFamily="34" charset="0"/>
              <a:buChar char="•"/>
            </a:pPr>
            <a:r>
              <a:rPr lang="en-US" b="1" dirty="0"/>
              <a:t>Repeat user: </a:t>
            </a:r>
            <a:r>
              <a:rPr lang="en-US" dirty="0"/>
              <a:t>No matter how many users your site may have, the real proof of success is having those users come back</a:t>
            </a:r>
          </a:p>
        </p:txBody>
      </p:sp>
      <p:sp>
        <p:nvSpPr>
          <p:cNvPr id="6" name="Rectangle 5">
            <a:extLst>
              <a:ext uri="{FF2B5EF4-FFF2-40B4-BE49-F238E27FC236}">
                <a16:creationId xmlns:a16="http://schemas.microsoft.com/office/drawing/2014/main" id="{43E32B6C-9AC8-4ABA-9AFD-90BA588ADC6A}"/>
              </a:ext>
            </a:extLst>
          </p:cNvPr>
          <p:cNvSpPr/>
          <p:nvPr/>
        </p:nvSpPr>
        <p:spPr>
          <a:xfrm>
            <a:off x="685801" y="4584764"/>
            <a:ext cx="10819658" cy="646331"/>
          </a:xfrm>
          <a:prstGeom prst="rect">
            <a:avLst/>
          </a:prstGeom>
        </p:spPr>
        <p:txBody>
          <a:bodyPr wrap="square">
            <a:spAutoFit/>
          </a:bodyPr>
          <a:lstStyle/>
          <a:p>
            <a:pPr marL="285750" indent="-285750">
              <a:buFont typeface="Arial" panose="020B0604020202020204" pitchFamily="34" charset="0"/>
              <a:buChar char="•"/>
            </a:pPr>
            <a:r>
              <a:rPr lang="en-US" b="1" dirty="0"/>
              <a:t>Referrals from current clients: </a:t>
            </a:r>
            <a:r>
              <a:rPr lang="en-US" dirty="0"/>
              <a:t>it means that we’re doing a great job delivering and keeping our customers happy enough to spread the word</a:t>
            </a:r>
          </a:p>
        </p:txBody>
      </p:sp>
      <p:sp>
        <p:nvSpPr>
          <p:cNvPr id="7" name="Rectangle 6">
            <a:extLst>
              <a:ext uri="{FF2B5EF4-FFF2-40B4-BE49-F238E27FC236}">
                <a16:creationId xmlns:a16="http://schemas.microsoft.com/office/drawing/2014/main" id="{D2F5BA29-7FE1-4206-870A-53FD4EBEB2C2}"/>
              </a:ext>
            </a:extLst>
          </p:cNvPr>
          <p:cNvSpPr/>
          <p:nvPr/>
        </p:nvSpPr>
        <p:spPr>
          <a:xfrm>
            <a:off x="670413" y="5532379"/>
            <a:ext cx="10835046" cy="923330"/>
          </a:xfrm>
          <a:prstGeom prst="rect">
            <a:avLst/>
          </a:prstGeom>
        </p:spPr>
        <p:txBody>
          <a:bodyPr wrap="square">
            <a:spAutoFit/>
          </a:bodyPr>
          <a:lstStyle/>
          <a:p>
            <a:pPr marL="285750" indent="-285750">
              <a:buFont typeface="Arial" panose="020B0604020202020204" pitchFamily="34" charset="0"/>
              <a:buChar char="•"/>
            </a:pPr>
            <a:r>
              <a:rPr lang="en-US" b="1" dirty="0"/>
              <a:t>Clicks from social platforms:  </a:t>
            </a:r>
            <a:r>
              <a:rPr lang="en-US" dirty="0"/>
              <a:t>The data can be used as an extension to the analytics platform and can provide extra insights</a:t>
            </a:r>
          </a:p>
          <a:p>
            <a:r>
              <a:rPr lang="en-US" dirty="0"/>
              <a:t>     </a:t>
            </a:r>
          </a:p>
        </p:txBody>
      </p:sp>
    </p:spTree>
    <p:extLst>
      <p:ext uri="{BB962C8B-B14F-4D97-AF65-F5344CB8AC3E}">
        <p14:creationId xmlns:p14="http://schemas.microsoft.com/office/powerpoint/2010/main" val="2929253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BC954-B684-47B7-BF74-4C0F933CF173}"/>
              </a:ext>
            </a:extLst>
          </p:cNvPr>
          <p:cNvSpPr>
            <a:spLocks noGrp="1"/>
          </p:cNvSpPr>
          <p:nvPr>
            <p:ph type="title"/>
          </p:nvPr>
        </p:nvSpPr>
        <p:spPr>
          <a:xfrm>
            <a:off x="4927472" y="609600"/>
            <a:ext cx="6340084" cy="1326321"/>
          </a:xfrm>
        </p:spPr>
        <p:txBody>
          <a:bodyPr vert="horz" lIns="91440" tIns="45720" rIns="91440" bIns="45720" rtlCol="0" anchor="ctr">
            <a:normAutofit/>
          </a:bodyPr>
          <a:lstStyle/>
          <a:p>
            <a:r>
              <a:rPr lang="en-US" sz="3600" dirty="0"/>
              <a:t>Scope Plane</a:t>
            </a:r>
            <a:endParaRPr lang="en-US" sz="3400" dirty="0"/>
          </a:p>
        </p:txBody>
      </p:sp>
      <p:sp>
        <p:nvSpPr>
          <p:cNvPr id="18" name="Rectangle 17">
            <a:extLst>
              <a:ext uri="{FF2B5EF4-FFF2-40B4-BE49-F238E27FC236}">
                <a16:creationId xmlns:a16="http://schemas.microsoft.com/office/drawing/2014/main" id="{9D374119-2129-4781-ACAB-9C3618BD4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Screen Shot 2017-06-08 at 3.11.25 PM.png" descr="Screen Shot 2017-06-08 at 3.11.25 PM.png">
            <a:extLst>
              <a:ext uri="{FF2B5EF4-FFF2-40B4-BE49-F238E27FC236}">
                <a16:creationId xmlns:a16="http://schemas.microsoft.com/office/drawing/2014/main" id="{4C80C74D-807D-4C2C-B313-02DD9E7A3CB4}"/>
              </a:ext>
            </a:extLst>
          </p:cNvPr>
          <p:cNvPicPr>
            <a:picLocks noGrp="1" noChangeAspect="1"/>
          </p:cNvPicPr>
          <p:nvPr>
            <p:ph idx="1"/>
          </p:nvPr>
        </p:nvPicPr>
        <p:blipFill rotWithShape="1">
          <a:blip r:embed="rId3">
            <a:extLst/>
          </a:blip>
          <a:srcRect l="9212" r="6774" b="-2"/>
          <a:stretch/>
        </p:blipFill>
        <p:spPr>
          <a:xfrm>
            <a:off x="1141857" y="1114868"/>
            <a:ext cx="2964561" cy="4628265"/>
          </a:xfrm>
          <a:prstGeom prst="rect">
            <a:avLst/>
          </a:prstGeom>
        </p:spPr>
      </p:pic>
      <p:sp>
        <p:nvSpPr>
          <p:cNvPr id="20" name="Rectangle 19">
            <a:extLst>
              <a:ext uri="{FF2B5EF4-FFF2-40B4-BE49-F238E27FC236}">
                <a16:creationId xmlns:a16="http://schemas.microsoft.com/office/drawing/2014/main" id="{CD49B4B0-3C14-40B1-82E0-072A4678F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85FFF0B6-153F-4270-9209-14C0E74BB5AC}"/>
              </a:ext>
            </a:extLst>
          </p:cNvPr>
          <p:cNvSpPr>
            <a:spLocks noGrp="1"/>
          </p:cNvSpPr>
          <p:nvPr>
            <p:ph type="body" sz="half" idx="2"/>
          </p:nvPr>
        </p:nvSpPr>
        <p:spPr>
          <a:xfrm>
            <a:off x="4927471" y="1686757"/>
            <a:ext cx="6897585" cy="4829453"/>
          </a:xfrm>
        </p:spPr>
        <p:txBody>
          <a:bodyPr vert="horz" lIns="91440" tIns="45720" rIns="91440" bIns="45720" rtlCol="0">
            <a:noAutofit/>
          </a:bodyPr>
          <a:lstStyle/>
          <a:p>
            <a:pPr algn="just"/>
            <a:r>
              <a:rPr lang="en-US" sz="2000" b="1" dirty="0"/>
              <a:t>Functional Requirements</a:t>
            </a:r>
          </a:p>
          <a:p>
            <a:pPr marL="285750" indent="-285750" algn="l">
              <a:buFont typeface="Arial" panose="020B0604020202020204" pitchFamily="34" charset="0"/>
              <a:buChar char="•"/>
            </a:pPr>
            <a:r>
              <a:rPr lang="en-US" b="1" dirty="0"/>
              <a:t>Filters:</a:t>
            </a:r>
            <a:r>
              <a:rPr lang="en-US" dirty="0"/>
              <a:t> Browse of menu of different restaurants</a:t>
            </a:r>
          </a:p>
          <a:p>
            <a:pPr marL="285750" indent="-285750" algn="l">
              <a:buFont typeface="Arial" panose="020B0604020202020204" pitchFamily="34" charset="0"/>
              <a:buChar char="•"/>
            </a:pPr>
            <a:r>
              <a:rPr lang="en-US" b="1" dirty="0"/>
              <a:t>GPS Tracking</a:t>
            </a:r>
            <a:r>
              <a:rPr lang="en-US" dirty="0"/>
              <a:t>: Track your order</a:t>
            </a:r>
          </a:p>
          <a:p>
            <a:pPr marL="285750" indent="-285750" algn="l">
              <a:buFont typeface="Arial" panose="020B0604020202020204" pitchFamily="34" charset="0"/>
              <a:buChar char="•"/>
            </a:pPr>
            <a:r>
              <a:rPr lang="en-US" b="1" dirty="0"/>
              <a:t>Communication:</a:t>
            </a:r>
            <a:r>
              <a:rPr lang="en-US" dirty="0"/>
              <a:t> Chat with restaurant owner/delivery personal</a:t>
            </a:r>
          </a:p>
          <a:p>
            <a:pPr marL="285750" indent="-285750" algn="l">
              <a:buFont typeface="Arial" panose="020B0604020202020204" pitchFamily="34" charset="0"/>
              <a:buChar char="•"/>
            </a:pPr>
            <a:r>
              <a:rPr lang="en-US" b="1" dirty="0"/>
              <a:t>Live Booking:</a:t>
            </a:r>
            <a:r>
              <a:rPr lang="en-US" dirty="0"/>
              <a:t> Reserve a table</a:t>
            </a:r>
          </a:p>
          <a:p>
            <a:pPr marL="285750" indent="-285750" algn="l">
              <a:buFont typeface="Arial" panose="020B0604020202020204" pitchFamily="34" charset="0"/>
              <a:buChar char="•"/>
            </a:pPr>
            <a:r>
              <a:rPr lang="en-US" b="1" dirty="0"/>
              <a:t>Phone notifications:</a:t>
            </a:r>
            <a:r>
              <a:rPr lang="en-US" dirty="0"/>
              <a:t> Notification of news blogs and events</a:t>
            </a:r>
          </a:p>
          <a:p>
            <a:pPr marL="285750" indent="-285750" algn="l">
              <a:buFont typeface="Arial" panose="020B0604020202020204" pitchFamily="34" charset="0"/>
              <a:buChar char="•"/>
            </a:pPr>
            <a:r>
              <a:rPr lang="en-US" b="1" dirty="0"/>
              <a:t>Sign Up:</a:t>
            </a:r>
            <a:r>
              <a:rPr lang="en-US" dirty="0"/>
              <a:t> New user can sign up</a:t>
            </a:r>
          </a:p>
          <a:p>
            <a:pPr marL="285750" indent="-285750" algn="l">
              <a:buFont typeface="Arial" panose="020B0604020202020204" pitchFamily="34" charset="0"/>
              <a:buChar char="•"/>
            </a:pPr>
            <a:r>
              <a:rPr lang="en-US" b="1" dirty="0"/>
              <a:t>Onboarding:</a:t>
            </a:r>
            <a:r>
              <a:rPr lang="en-US" dirty="0"/>
              <a:t> Email notification when you sign up with a onboarding video</a:t>
            </a:r>
          </a:p>
          <a:p>
            <a:pPr marL="285750" indent="-285750" algn="l">
              <a:buFont typeface="Arial" panose="020B0604020202020204" pitchFamily="34" charset="0"/>
              <a:buChar char="•"/>
            </a:pPr>
            <a:r>
              <a:rPr lang="en-US" b="1" dirty="0"/>
              <a:t>Business:</a:t>
            </a:r>
            <a:r>
              <a:rPr lang="en-US" dirty="0"/>
              <a:t> New restaurants can also sign up to get featured in our website</a:t>
            </a:r>
          </a:p>
          <a:p>
            <a:pPr algn="just"/>
            <a:endParaRPr lang="en-US" dirty="0"/>
          </a:p>
          <a:p>
            <a:pPr algn="just"/>
            <a:endParaRPr lang="en-US" dirty="0"/>
          </a:p>
        </p:txBody>
      </p:sp>
    </p:spTree>
    <p:extLst>
      <p:ext uri="{BB962C8B-B14F-4D97-AF65-F5344CB8AC3E}">
        <p14:creationId xmlns:p14="http://schemas.microsoft.com/office/powerpoint/2010/main" val="1400716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295A0C-7647-4A01-B470-1922824B0072}"/>
              </a:ext>
            </a:extLst>
          </p:cNvPr>
          <p:cNvSpPr>
            <a:spLocks noGrp="1"/>
          </p:cNvSpPr>
          <p:nvPr>
            <p:ph type="title"/>
          </p:nvPr>
        </p:nvSpPr>
        <p:spPr/>
        <p:txBody>
          <a:bodyPr>
            <a:normAutofit/>
          </a:bodyPr>
          <a:lstStyle/>
          <a:p>
            <a:r>
              <a:rPr lang="en-US" dirty="0"/>
              <a:t>Content Requirements</a:t>
            </a:r>
          </a:p>
        </p:txBody>
      </p:sp>
      <p:sp>
        <p:nvSpPr>
          <p:cNvPr id="7" name="Content Placeholder 6">
            <a:extLst>
              <a:ext uri="{FF2B5EF4-FFF2-40B4-BE49-F238E27FC236}">
                <a16:creationId xmlns:a16="http://schemas.microsoft.com/office/drawing/2014/main" id="{0194B765-BFF5-459A-A7AB-DC47C854B147}"/>
              </a:ext>
            </a:extLst>
          </p:cNvPr>
          <p:cNvSpPr>
            <a:spLocks noGrp="1"/>
          </p:cNvSpPr>
          <p:nvPr>
            <p:ph idx="1"/>
          </p:nvPr>
        </p:nvSpPr>
        <p:spPr>
          <a:xfrm>
            <a:off x="662650" y="1777859"/>
            <a:ext cx="7915950" cy="341632"/>
          </a:xfrm>
          <a:prstGeom prst="rect">
            <a:avLst/>
          </a:prstGeom>
        </p:spPr>
        <p:txBody>
          <a:bodyPr wrap="none">
            <a:spAutoFit/>
          </a:bodyPr>
          <a:lstStyle/>
          <a:p>
            <a:r>
              <a:rPr lang="en-US" sz="1800" b="1" dirty="0"/>
              <a:t> Business Info</a:t>
            </a:r>
            <a:r>
              <a:rPr lang="en-US" sz="1800" dirty="0"/>
              <a:t>: Details of restaurants and  menus that have registered with Slurp</a:t>
            </a:r>
          </a:p>
        </p:txBody>
      </p:sp>
      <p:sp>
        <p:nvSpPr>
          <p:cNvPr id="8" name="Rectangle 7">
            <a:extLst>
              <a:ext uri="{FF2B5EF4-FFF2-40B4-BE49-F238E27FC236}">
                <a16:creationId xmlns:a16="http://schemas.microsoft.com/office/drawing/2014/main" id="{AFECB28F-210C-414C-BA48-C110C8E08C7C}"/>
              </a:ext>
            </a:extLst>
          </p:cNvPr>
          <p:cNvSpPr/>
          <p:nvPr/>
        </p:nvSpPr>
        <p:spPr>
          <a:xfrm>
            <a:off x="662650" y="2275365"/>
            <a:ext cx="10467546" cy="369332"/>
          </a:xfrm>
          <a:prstGeom prst="rect">
            <a:avLst/>
          </a:prstGeom>
        </p:spPr>
        <p:txBody>
          <a:bodyPr wrap="none">
            <a:spAutoFit/>
          </a:bodyPr>
          <a:lstStyle/>
          <a:p>
            <a:pPr marL="285750" indent="-285750">
              <a:buFont typeface="Arial" panose="020B0604020202020204" pitchFamily="34" charset="0"/>
              <a:buChar char="•"/>
            </a:pPr>
            <a:r>
              <a:rPr lang="en-US" b="1" dirty="0"/>
              <a:t>Blogs &amp; Reviews: </a:t>
            </a:r>
            <a:r>
              <a:rPr lang="en-US" dirty="0"/>
              <a:t>Valid contents regarding various topics about health and reviews of different restaurants</a:t>
            </a:r>
          </a:p>
        </p:txBody>
      </p:sp>
      <p:sp>
        <p:nvSpPr>
          <p:cNvPr id="9" name="Rectangle 8">
            <a:extLst>
              <a:ext uri="{FF2B5EF4-FFF2-40B4-BE49-F238E27FC236}">
                <a16:creationId xmlns:a16="http://schemas.microsoft.com/office/drawing/2014/main" id="{67BB53E1-160D-4936-828C-80FA2ACF428F}"/>
              </a:ext>
            </a:extLst>
          </p:cNvPr>
          <p:cNvSpPr/>
          <p:nvPr/>
        </p:nvSpPr>
        <p:spPr>
          <a:xfrm>
            <a:off x="662650" y="2800571"/>
            <a:ext cx="5448095" cy="369332"/>
          </a:xfrm>
          <a:prstGeom prst="rect">
            <a:avLst/>
          </a:prstGeom>
        </p:spPr>
        <p:txBody>
          <a:bodyPr wrap="none">
            <a:spAutoFit/>
          </a:bodyPr>
          <a:lstStyle/>
          <a:p>
            <a:pPr marL="285750" indent="-285750">
              <a:buFont typeface="Arial" panose="020B0604020202020204" pitchFamily="34" charset="0"/>
              <a:buChar char="•"/>
            </a:pPr>
            <a:r>
              <a:rPr lang="en-US" b="1" dirty="0"/>
              <a:t>User signup:  </a:t>
            </a:r>
            <a:r>
              <a:rPr lang="en-US" dirty="0"/>
              <a:t>Details of each user signed up on Slurp</a:t>
            </a:r>
          </a:p>
        </p:txBody>
      </p:sp>
      <p:sp>
        <p:nvSpPr>
          <p:cNvPr id="10" name="Rectangle 9">
            <a:extLst>
              <a:ext uri="{FF2B5EF4-FFF2-40B4-BE49-F238E27FC236}">
                <a16:creationId xmlns:a16="http://schemas.microsoft.com/office/drawing/2014/main" id="{AF18FC59-9682-41AA-85D1-0A2D26D6CA55}"/>
              </a:ext>
            </a:extLst>
          </p:cNvPr>
          <p:cNvSpPr/>
          <p:nvPr/>
        </p:nvSpPr>
        <p:spPr>
          <a:xfrm>
            <a:off x="662650" y="3326577"/>
            <a:ext cx="3895105" cy="369332"/>
          </a:xfrm>
          <a:prstGeom prst="rect">
            <a:avLst/>
          </a:prstGeom>
        </p:spPr>
        <p:txBody>
          <a:bodyPr wrap="none">
            <a:spAutoFit/>
          </a:bodyPr>
          <a:lstStyle/>
          <a:p>
            <a:pPr marL="285750" indent="-285750">
              <a:buFont typeface="Arial" panose="020B0604020202020204" pitchFamily="34" charset="0"/>
              <a:buChar char="•"/>
            </a:pPr>
            <a:r>
              <a:rPr lang="en-US" b="1" dirty="0"/>
              <a:t>Feeds: </a:t>
            </a:r>
            <a:r>
              <a:rPr lang="en-US" dirty="0"/>
              <a:t>Top and trending restaurants</a:t>
            </a:r>
          </a:p>
        </p:txBody>
      </p:sp>
      <p:sp>
        <p:nvSpPr>
          <p:cNvPr id="11" name="Rectangle 10">
            <a:extLst>
              <a:ext uri="{FF2B5EF4-FFF2-40B4-BE49-F238E27FC236}">
                <a16:creationId xmlns:a16="http://schemas.microsoft.com/office/drawing/2014/main" id="{64264794-6E35-473F-BC10-2F60FA72B907}"/>
              </a:ext>
            </a:extLst>
          </p:cNvPr>
          <p:cNvSpPr/>
          <p:nvPr/>
        </p:nvSpPr>
        <p:spPr>
          <a:xfrm>
            <a:off x="662650" y="3852583"/>
            <a:ext cx="3926716" cy="369332"/>
          </a:xfrm>
          <a:prstGeom prst="rect">
            <a:avLst/>
          </a:prstGeom>
        </p:spPr>
        <p:txBody>
          <a:bodyPr wrap="none">
            <a:spAutoFit/>
          </a:bodyPr>
          <a:lstStyle/>
          <a:p>
            <a:pPr marL="285750" indent="-285750">
              <a:buFont typeface="Arial" panose="020B0604020202020204" pitchFamily="34" charset="0"/>
              <a:buChar char="•"/>
            </a:pPr>
            <a:r>
              <a:rPr lang="en-US" b="1" dirty="0"/>
              <a:t>Google maps: </a:t>
            </a:r>
            <a:r>
              <a:rPr lang="en-US" dirty="0"/>
              <a:t>Details of food trucks </a:t>
            </a:r>
          </a:p>
        </p:txBody>
      </p:sp>
      <p:sp>
        <p:nvSpPr>
          <p:cNvPr id="12" name="Rectangle 11">
            <a:extLst>
              <a:ext uri="{FF2B5EF4-FFF2-40B4-BE49-F238E27FC236}">
                <a16:creationId xmlns:a16="http://schemas.microsoft.com/office/drawing/2014/main" id="{6FD0A50C-DA85-4BCD-867F-F5D1D7B591B3}"/>
              </a:ext>
            </a:extLst>
          </p:cNvPr>
          <p:cNvSpPr/>
          <p:nvPr/>
        </p:nvSpPr>
        <p:spPr>
          <a:xfrm>
            <a:off x="662650" y="4378589"/>
            <a:ext cx="7510454" cy="369332"/>
          </a:xfrm>
          <a:prstGeom prst="rect">
            <a:avLst/>
          </a:prstGeom>
        </p:spPr>
        <p:txBody>
          <a:bodyPr wrap="none">
            <a:spAutoFit/>
          </a:bodyPr>
          <a:lstStyle/>
          <a:p>
            <a:pPr marL="285750" indent="-285750">
              <a:buFont typeface="Arial" panose="020B0604020202020204" pitchFamily="34" charset="0"/>
              <a:buChar char="•"/>
            </a:pPr>
            <a:r>
              <a:rPr lang="en-US" b="1" dirty="0"/>
              <a:t>FAQ: </a:t>
            </a:r>
            <a:r>
              <a:rPr lang="en-US" dirty="0"/>
              <a:t>General Questions and answers relating to the usage policies of Slurp</a:t>
            </a:r>
          </a:p>
        </p:txBody>
      </p:sp>
    </p:spTree>
    <p:extLst>
      <p:ext uri="{BB962C8B-B14F-4D97-AF65-F5344CB8AC3E}">
        <p14:creationId xmlns:p14="http://schemas.microsoft.com/office/powerpoint/2010/main" val="3152836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AE7B63-D295-41BA-AC4A-E390B90E5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A1336-68F9-42B7-98E9-06E6B02E6387}"/>
              </a:ext>
            </a:extLst>
          </p:cNvPr>
          <p:cNvSpPr>
            <a:spLocks noGrp="1"/>
          </p:cNvSpPr>
          <p:nvPr>
            <p:ph type="title"/>
          </p:nvPr>
        </p:nvSpPr>
        <p:spPr>
          <a:xfrm>
            <a:off x="4927472" y="609600"/>
            <a:ext cx="6340084" cy="1326321"/>
          </a:xfrm>
        </p:spPr>
        <p:txBody>
          <a:bodyPr vert="horz" lIns="91440" tIns="45720" rIns="91440" bIns="45720" rtlCol="0" anchor="ctr">
            <a:normAutofit/>
          </a:bodyPr>
          <a:lstStyle/>
          <a:p>
            <a:r>
              <a:rPr lang="en-US" sz="3400" dirty="0">
                <a:solidFill>
                  <a:schemeClr val="bg1"/>
                </a:solidFill>
              </a:rPr>
              <a:t>Structure Plane</a:t>
            </a:r>
          </a:p>
        </p:txBody>
      </p:sp>
      <p:sp>
        <p:nvSpPr>
          <p:cNvPr id="12" name="Rectangle 11">
            <a:extLst>
              <a:ext uri="{FF2B5EF4-FFF2-40B4-BE49-F238E27FC236}">
                <a16:creationId xmlns:a16="http://schemas.microsoft.com/office/drawing/2014/main" id="{786DD7D1-E01C-464B-945C-F6E88018E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creen Shot 2017-06-08 at 3.11.51 PM.png" descr="Screen Shot 2017-06-08 at 3.11.51 PM.png">
            <a:extLst>
              <a:ext uri="{FF2B5EF4-FFF2-40B4-BE49-F238E27FC236}">
                <a16:creationId xmlns:a16="http://schemas.microsoft.com/office/drawing/2014/main" id="{E0802925-6158-4D82-849D-F027C06584EB}"/>
              </a:ext>
            </a:extLst>
          </p:cNvPr>
          <p:cNvPicPr>
            <a:picLocks noGrp="1" noChangeAspect="1"/>
          </p:cNvPicPr>
          <p:nvPr>
            <p:ph idx="1"/>
          </p:nvPr>
        </p:nvPicPr>
        <p:blipFill>
          <a:blip r:embed="rId2">
            <a:extLst/>
          </a:blip>
          <a:stretch>
            <a:fillRect/>
          </a:stretch>
        </p:blipFill>
        <p:spPr>
          <a:xfrm>
            <a:off x="1141857" y="1491448"/>
            <a:ext cx="2964561" cy="3875104"/>
          </a:xfrm>
          <a:prstGeom prst="rect">
            <a:avLst/>
          </a:prstGeom>
        </p:spPr>
      </p:pic>
      <p:sp>
        <p:nvSpPr>
          <p:cNvPr id="14" name="Rectangle 13">
            <a:extLst>
              <a:ext uri="{FF2B5EF4-FFF2-40B4-BE49-F238E27FC236}">
                <a16:creationId xmlns:a16="http://schemas.microsoft.com/office/drawing/2014/main" id="{F80E4150-F3C6-4470-AF85-36BFD3E39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D7D2A99-294F-4C38-B129-67A8FB5D9511}"/>
              </a:ext>
            </a:extLst>
          </p:cNvPr>
          <p:cNvSpPr>
            <a:spLocks noGrp="1"/>
          </p:cNvSpPr>
          <p:nvPr>
            <p:ph type="body" sz="half" idx="2"/>
          </p:nvPr>
        </p:nvSpPr>
        <p:spPr>
          <a:xfrm>
            <a:off x="4927471" y="2096063"/>
            <a:ext cx="6340085" cy="3957131"/>
          </a:xfrm>
        </p:spPr>
        <p:txBody>
          <a:bodyPr vert="horz" lIns="91440" tIns="45720" rIns="91440" bIns="45720" rtlCol="0">
            <a:normAutofit/>
          </a:bodyPr>
          <a:lstStyle/>
          <a:p>
            <a:pPr algn="l"/>
            <a:r>
              <a:rPr lang="en-US" sz="2000" b="1" dirty="0">
                <a:solidFill>
                  <a:schemeClr val="bg1"/>
                </a:solidFill>
              </a:rPr>
              <a:t>Interaction Design</a:t>
            </a:r>
          </a:p>
          <a:p>
            <a:pPr marL="285750" indent="-285750" algn="just">
              <a:buFont typeface="Arial" panose="020B0604020202020204" pitchFamily="34" charset="0"/>
              <a:buChar char="•"/>
            </a:pPr>
            <a:r>
              <a:rPr lang="en-US" dirty="0">
                <a:solidFill>
                  <a:schemeClr val="bg1"/>
                </a:solidFill>
              </a:rPr>
              <a:t>The app provides add to cart feature where in you can see items “fly” into your cart as soon as add to cart button is clicked </a:t>
            </a:r>
          </a:p>
          <a:p>
            <a:pPr marL="285750" indent="-285750" algn="just">
              <a:buFont typeface="Arial" panose="020B0604020202020204" pitchFamily="34" charset="0"/>
              <a:buChar char="•"/>
            </a:pPr>
            <a:r>
              <a:rPr lang="en-US" dirty="0">
                <a:solidFill>
                  <a:schemeClr val="bg1"/>
                </a:solidFill>
              </a:rPr>
              <a:t>The tour option is always available for users to get familiar with all the features and power of the website</a:t>
            </a:r>
          </a:p>
          <a:p>
            <a:pPr marL="285750" indent="-285750" algn="just">
              <a:buFont typeface="Arial" panose="020B0604020202020204" pitchFamily="34" charset="0"/>
              <a:buChar char="•"/>
            </a:pPr>
            <a:r>
              <a:rPr lang="en-US" dirty="0">
                <a:solidFill>
                  <a:schemeClr val="bg1"/>
                </a:solidFill>
              </a:rPr>
              <a:t>The options in the webpages are consistent with all specific features</a:t>
            </a:r>
          </a:p>
          <a:p>
            <a:pPr algn="l"/>
            <a:endParaRPr lang="en-US" dirty="0">
              <a:solidFill>
                <a:schemeClr val="bg1"/>
              </a:solidFill>
            </a:endParaRPr>
          </a:p>
          <a:p>
            <a:pPr algn="l"/>
            <a:endParaRPr lang="en-US" dirty="0">
              <a:solidFill>
                <a:schemeClr val="bg1"/>
              </a:solidFill>
            </a:endParaRPr>
          </a:p>
        </p:txBody>
      </p:sp>
    </p:spTree>
    <p:extLst>
      <p:ext uri="{BB962C8B-B14F-4D97-AF65-F5344CB8AC3E}">
        <p14:creationId xmlns:p14="http://schemas.microsoft.com/office/powerpoint/2010/main" val="4141755891"/>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7FCB-D6E4-4AE3-AB71-EBBD854BC79B}"/>
              </a:ext>
            </a:extLst>
          </p:cNvPr>
          <p:cNvSpPr>
            <a:spLocks noGrp="1"/>
          </p:cNvSpPr>
          <p:nvPr>
            <p:ph type="title"/>
          </p:nvPr>
        </p:nvSpPr>
        <p:spPr>
          <a:xfrm>
            <a:off x="1050458" y="432047"/>
            <a:ext cx="10091083" cy="1032769"/>
          </a:xfrm>
        </p:spPr>
        <p:txBody>
          <a:bodyPr>
            <a:normAutofit/>
          </a:bodyPr>
          <a:lstStyle/>
          <a:p>
            <a:r>
              <a:rPr lang="en-US" sz="3400" dirty="0"/>
              <a:t>Information Architecture </a:t>
            </a:r>
          </a:p>
        </p:txBody>
      </p:sp>
      <p:sp>
        <p:nvSpPr>
          <p:cNvPr id="3" name="Content Placeholder 2">
            <a:extLst>
              <a:ext uri="{FF2B5EF4-FFF2-40B4-BE49-F238E27FC236}">
                <a16:creationId xmlns:a16="http://schemas.microsoft.com/office/drawing/2014/main" id="{4936AC32-C276-47B3-8621-790AF3E71833}"/>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B8007D20-76E7-4E23-8E42-11AF9049CF86}"/>
              </a:ext>
            </a:extLst>
          </p:cNvPr>
          <p:cNvSpPr>
            <a:spLocks noGrp="1"/>
          </p:cNvSpPr>
          <p:nvPr>
            <p:ph type="body" sz="half" idx="2"/>
          </p:nvPr>
        </p:nvSpPr>
        <p:spPr/>
        <p:txBody>
          <a:bodyPr/>
          <a:lstStyle/>
          <a:p>
            <a:endParaRPr lang="en-US"/>
          </a:p>
        </p:txBody>
      </p:sp>
      <p:pic>
        <p:nvPicPr>
          <p:cNvPr id="10" name="Content Placeholder 4">
            <a:extLst>
              <a:ext uri="{FF2B5EF4-FFF2-40B4-BE49-F238E27FC236}">
                <a16:creationId xmlns:a16="http://schemas.microsoft.com/office/drawing/2014/main" id="{9402719D-945B-4FFD-90CD-70CE4F2C2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 y="1927527"/>
            <a:ext cx="11953875" cy="4098321"/>
          </a:xfrm>
          <a:prstGeom prst="rect">
            <a:avLst/>
          </a:prstGeom>
        </p:spPr>
      </p:pic>
    </p:spTree>
    <p:extLst>
      <p:ext uri="{BB962C8B-B14F-4D97-AF65-F5344CB8AC3E}">
        <p14:creationId xmlns:p14="http://schemas.microsoft.com/office/powerpoint/2010/main" val="1993853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4E213D-3FA7-4D59-80B5-015897DCA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9C8890-2493-473B-A65E-E956EF5CB44E}"/>
              </a:ext>
            </a:extLst>
          </p:cNvPr>
          <p:cNvSpPr>
            <a:spLocks noGrp="1"/>
          </p:cNvSpPr>
          <p:nvPr>
            <p:ph type="title"/>
          </p:nvPr>
        </p:nvSpPr>
        <p:spPr>
          <a:xfrm>
            <a:off x="6435091" y="609600"/>
            <a:ext cx="4832465" cy="1326321"/>
          </a:xfrm>
        </p:spPr>
        <p:txBody>
          <a:bodyPr vert="horz" lIns="91440" tIns="45720" rIns="91440" bIns="45720" rtlCol="0" anchor="ctr">
            <a:normAutofit/>
          </a:bodyPr>
          <a:lstStyle/>
          <a:p>
            <a:r>
              <a:rPr lang="en-US" sz="3600" dirty="0">
                <a:solidFill>
                  <a:schemeClr val="bg1"/>
                </a:solidFill>
              </a:rPr>
              <a:t>Skeleton Plane</a:t>
            </a:r>
            <a:endParaRPr lang="en-US" sz="3400" dirty="0">
              <a:solidFill>
                <a:schemeClr val="bg1"/>
              </a:solidFill>
            </a:endParaRPr>
          </a:p>
        </p:txBody>
      </p:sp>
      <p:sp>
        <p:nvSpPr>
          <p:cNvPr id="12" name="Rectangle 11">
            <a:extLst>
              <a:ext uri="{FF2B5EF4-FFF2-40B4-BE49-F238E27FC236}">
                <a16:creationId xmlns:a16="http://schemas.microsoft.com/office/drawing/2014/main" id="{0D63BE23-20C0-4F37-860E-0892A4DE0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52292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CFF56A0-C45C-4D23-8261-5898550E9F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7151" y="1114868"/>
            <a:ext cx="3579872" cy="4628265"/>
          </a:xfrm>
          <a:prstGeom prst="rect">
            <a:avLst/>
          </a:prstGeom>
        </p:spPr>
      </p:pic>
      <p:sp>
        <p:nvSpPr>
          <p:cNvPr id="14" name="Rectangle 13">
            <a:extLst>
              <a:ext uri="{FF2B5EF4-FFF2-40B4-BE49-F238E27FC236}">
                <a16:creationId xmlns:a16="http://schemas.microsoft.com/office/drawing/2014/main" id="{D49AB149-D0D3-42EA-8B4C-F39E213AE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5109182"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0ACBA463-BC4E-46E8-B343-341352B038E7}"/>
              </a:ext>
            </a:extLst>
          </p:cNvPr>
          <p:cNvSpPr>
            <a:spLocks noGrp="1"/>
          </p:cNvSpPr>
          <p:nvPr>
            <p:ph type="body" sz="half" idx="2"/>
          </p:nvPr>
        </p:nvSpPr>
        <p:spPr>
          <a:xfrm>
            <a:off x="6435091" y="2096064"/>
            <a:ext cx="5004434" cy="3962120"/>
          </a:xfrm>
        </p:spPr>
        <p:txBody>
          <a:bodyPr vert="horz" lIns="91440" tIns="45720" rIns="91440" bIns="45720" rtlCol="0">
            <a:normAutofit/>
          </a:bodyPr>
          <a:lstStyle/>
          <a:p>
            <a:pPr algn="just"/>
            <a:r>
              <a:rPr lang="en-US" sz="1800" b="1" dirty="0">
                <a:solidFill>
                  <a:schemeClr val="bg1"/>
                </a:solidFill>
              </a:rPr>
              <a:t>Defining the skeleton</a:t>
            </a:r>
          </a:p>
          <a:p>
            <a:pPr marL="285750" indent="-285750" algn="just">
              <a:buFont typeface="Arial" panose="020B0604020202020204" pitchFamily="34" charset="0"/>
              <a:buChar char="•"/>
            </a:pPr>
            <a:r>
              <a:rPr lang="en-US" b="1" dirty="0">
                <a:solidFill>
                  <a:schemeClr val="bg1"/>
                </a:solidFill>
              </a:rPr>
              <a:t>Interface design </a:t>
            </a:r>
            <a:r>
              <a:rPr lang="en-US" dirty="0">
                <a:solidFill>
                  <a:schemeClr val="bg1"/>
                </a:solidFill>
              </a:rPr>
              <a:t>— the familiar realm of buttons, fields, and other interface components</a:t>
            </a:r>
            <a:endParaRPr lang="en-US" b="1" dirty="0">
              <a:solidFill>
                <a:schemeClr val="bg1"/>
              </a:solidFill>
            </a:endParaRPr>
          </a:p>
          <a:p>
            <a:pPr marL="285750" indent="-285750" algn="just">
              <a:buFont typeface="Arial" panose="020B0604020202020204" pitchFamily="34" charset="0"/>
              <a:buChar char="•"/>
            </a:pPr>
            <a:r>
              <a:rPr lang="en-US" b="1" dirty="0">
                <a:solidFill>
                  <a:schemeClr val="bg1"/>
                </a:solidFill>
              </a:rPr>
              <a:t>Navigation design </a:t>
            </a:r>
            <a:r>
              <a:rPr lang="en-US" dirty="0">
                <a:solidFill>
                  <a:schemeClr val="bg1"/>
                </a:solidFill>
              </a:rPr>
              <a:t>— the specialized form of interface design tailored to presenting information spaces</a:t>
            </a:r>
            <a:endParaRPr lang="en-US" b="1" dirty="0">
              <a:solidFill>
                <a:schemeClr val="bg1"/>
              </a:solidFill>
            </a:endParaRPr>
          </a:p>
          <a:p>
            <a:pPr marL="285750" indent="-285750" algn="just">
              <a:buFont typeface="Arial" panose="020B0604020202020204" pitchFamily="34" charset="0"/>
              <a:buChar char="•"/>
            </a:pPr>
            <a:r>
              <a:rPr lang="en-US" b="1" dirty="0">
                <a:solidFill>
                  <a:schemeClr val="bg1"/>
                </a:solidFill>
              </a:rPr>
              <a:t>Information design</a:t>
            </a:r>
            <a:r>
              <a:rPr lang="en-US" dirty="0">
                <a:solidFill>
                  <a:schemeClr val="bg1"/>
                </a:solidFill>
              </a:rPr>
              <a:t> — the presentation of information for effective communication</a:t>
            </a:r>
          </a:p>
          <a:p>
            <a:pPr algn="just"/>
            <a:endParaRPr lang="en-US" dirty="0"/>
          </a:p>
          <a:p>
            <a:pPr algn="just"/>
            <a:endParaRPr lang="en-US" dirty="0">
              <a:solidFill>
                <a:srgbClr val="FFFFFF"/>
              </a:solidFill>
            </a:endParaRPr>
          </a:p>
        </p:txBody>
      </p:sp>
    </p:spTree>
    <p:extLst>
      <p:ext uri="{BB962C8B-B14F-4D97-AF65-F5344CB8AC3E}">
        <p14:creationId xmlns:p14="http://schemas.microsoft.com/office/powerpoint/2010/main" val="176982603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screenshot of a cell phone&#10;&#10;Description automatically generated">
            <a:extLst>
              <a:ext uri="{FF2B5EF4-FFF2-40B4-BE49-F238E27FC236}">
                <a16:creationId xmlns:a16="http://schemas.microsoft.com/office/drawing/2014/main" id="{216659ED-17D7-3B43-AA58-C3DD835D322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435" r="1879" b="1435"/>
          <a:stretch/>
        </p:blipFill>
        <p:spPr>
          <a:xfrm>
            <a:off x="536165" y="2782389"/>
            <a:ext cx="11142030" cy="3640364"/>
          </a:xfrm>
        </p:spPr>
      </p:pic>
      <p:sp>
        <p:nvSpPr>
          <p:cNvPr id="3" name="Content Placeholder 2">
            <a:extLst>
              <a:ext uri="{FF2B5EF4-FFF2-40B4-BE49-F238E27FC236}">
                <a16:creationId xmlns:a16="http://schemas.microsoft.com/office/drawing/2014/main" id="{3E0A4351-4A3C-4E51-92FE-8075A5EF57D8}"/>
              </a:ext>
            </a:extLst>
          </p:cNvPr>
          <p:cNvSpPr>
            <a:spLocks noGrp="1"/>
          </p:cNvSpPr>
          <p:nvPr>
            <p:ph type="body" sz="half" idx="2"/>
          </p:nvPr>
        </p:nvSpPr>
        <p:spPr>
          <a:xfrm>
            <a:off x="836613" y="1394090"/>
            <a:ext cx="10841582" cy="1040908"/>
          </a:xfrm>
        </p:spPr>
        <p:txBody>
          <a:bodyPr>
            <a:normAutofit/>
          </a:bodyPr>
          <a:lstStyle/>
          <a:p>
            <a:pPr marL="285750" indent="-285750" algn="just">
              <a:buFont typeface="Arial" panose="020B0604020202020204" pitchFamily="34" charset="0"/>
              <a:buChar char="•"/>
            </a:pPr>
            <a:r>
              <a:rPr lang="en-US" dirty="0"/>
              <a:t>The interface of the webpages has been designed to let users notice important features of the app</a:t>
            </a:r>
          </a:p>
          <a:p>
            <a:pPr marL="285750" indent="-285750" algn="just">
              <a:buFont typeface="Arial" panose="020B0604020202020204" pitchFamily="34" charset="0"/>
              <a:buChar char="•"/>
            </a:pPr>
            <a:r>
              <a:rPr lang="en-US" dirty="0"/>
              <a:t>The design helps users to accomplish the task by selecting right interfaces</a:t>
            </a:r>
          </a:p>
        </p:txBody>
      </p:sp>
      <p:sp>
        <p:nvSpPr>
          <p:cNvPr id="4" name="Rectangle 3">
            <a:extLst>
              <a:ext uri="{FF2B5EF4-FFF2-40B4-BE49-F238E27FC236}">
                <a16:creationId xmlns:a16="http://schemas.microsoft.com/office/drawing/2014/main" id="{45AC9225-B6F9-4BF5-B574-AF94A1F97B98}"/>
              </a:ext>
            </a:extLst>
          </p:cNvPr>
          <p:cNvSpPr/>
          <p:nvPr/>
        </p:nvSpPr>
        <p:spPr>
          <a:xfrm>
            <a:off x="3166855" y="537248"/>
            <a:ext cx="5880650" cy="509451"/>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r>
              <a:rPr lang="en-US" sz="3400" b="1" dirty="0">
                <a:solidFill>
                  <a:schemeClr val="tx1"/>
                </a:solidFill>
                <a:latin typeface="+mj-lt"/>
                <a:ea typeface="+mj-ea"/>
                <a:cs typeface="+mj-cs"/>
              </a:rPr>
              <a:t>INTERFACE DESIGN</a:t>
            </a:r>
          </a:p>
        </p:txBody>
      </p:sp>
    </p:spTree>
    <p:extLst>
      <p:ext uri="{BB962C8B-B14F-4D97-AF65-F5344CB8AC3E}">
        <p14:creationId xmlns:p14="http://schemas.microsoft.com/office/powerpoint/2010/main" val="1137046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0A4351-4A3C-4E51-92FE-8075A5EF57D8}"/>
              </a:ext>
            </a:extLst>
          </p:cNvPr>
          <p:cNvSpPr>
            <a:spLocks noGrp="1"/>
          </p:cNvSpPr>
          <p:nvPr>
            <p:ph type="body" sz="half" idx="2"/>
          </p:nvPr>
        </p:nvSpPr>
        <p:spPr>
          <a:xfrm>
            <a:off x="836612" y="1626326"/>
            <a:ext cx="10642600" cy="1234440"/>
          </a:xfrm>
        </p:spPr>
        <p:txBody>
          <a:bodyPr>
            <a:normAutofit/>
          </a:bodyPr>
          <a:lstStyle/>
          <a:p>
            <a:pPr marL="342900" indent="-342900" algn="just">
              <a:buFont typeface="Arial" panose="020B0604020202020204" pitchFamily="34" charset="0"/>
              <a:buChar char="•"/>
            </a:pPr>
            <a:r>
              <a:rPr lang="en-US" dirty="0"/>
              <a:t>Providing the navigation to flow through the information spaces to accomplish the task of the user</a:t>
            </a:r>
          </a:p>
        </p:txBody>
      </p:sp>
      <p:sp>
        <p:nvSpPr>
          <p:cNvPr id="4" name="Rectangle 3">
            <a:extLst>
              <a:ext uri="{FF2B5EF4-FFF2-40B4-BE49-F238E27FC236}">
                <a16:creationId xmlns:a16="http://schemas.microsoft.com/office/drawing/2014/main" id="{45AC9225-B6F9-4BF5-B574-AF94A1F97B98}"/>
              </a:ext>
            </a:extLst>
          </p:cNvPr>
          <p:cNvSpPr/>
          <p:nvPr/>
        </p:nvSpPr>
        <p:spPr>
          <a:xfrm>
            <a:off x="3227840" y="559346"/>
            <a:ext cx="6368922" cy="509451"/>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r>
              <a:rPr lang="en-US" sz="3400" b="1" dirty="0">
                <a:solidFill>
                  <a:schemeClr val="tx1"/>
                </a:solidFill>
                <a:latin typeface="+mj-lt"/>
                <a:ea typeface="+mj-ea"/>
                <a:cs typeface="+mj-cs"/>
              </a:rPr>
              <a:t>NAVIGATION DESIGN</a:t>
            </a:r>
          </a:p>
        </p:txBody>
      </p:sp>
      <p:pic>
        <p:nvPicPr>
          <p:cNvPr id="6" name="Picture 5">
            <a:extLst>
              <a:ext uri="{FF2B5EF4-FFF2-40B4-BE49-F238E27FC236}">
                <a16:creationId xmlns:a16="http://schemas.microsoft.com/office/drawing/2014/main" id="{EE8E13CD-02D8-45AE-A0F0-3599325E0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612" y="3466374"/>
            <a:ext cx="10642600" cy="1765300"/>
          </a:xfrm>
          <a:prstGeom prst="rect">
            <a:avLst/>
          </a:prstGeom>
        </p:spPr>
      </p:pic>
    </p:spTree>
    <p:extLst>
      <p:ext uri="{BB962C8B-B14F-4D97-AF65-F5344CB8AC3E}">
        <p14:creationId xmlns:p14="http://schemas.microsoft.com/office/powerpoint/2010/main" val="2759930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B6DB00A-A5CE-3342-845C-DD0D6966824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45" r="417"/>
          <a:stretch/>
        </p:blipFill>
        <p:spPr>
          <a:xfrm>
            <a:off x="1572885" y="2579336"/>
            <a:ext cx="9162411" cy="3688443"/>
          </a:xfrm>
        </p:spPr>
      </p:pic>
      <p:sp>
        <p:nvSpPr>
          <p:cNvPr id="3" name="Content Placeholder 2">
            <a:extLst>
              <a:ext uri="{FF2B5EF4-FFF2-40B4-BE49-F238E27FC236}">
                <a16:creationId xmlns:a16="http://schemas.microsoft.com/office/drawing/2014/main" id="{3E0A4351-4A3C-4E51-92FE-8075A5EF57D8}"/>
              </a:ext>
            </a:extLst>
          </p:cNvPr>
          <p:cNvSpPr>
            <a:spLocks noGrp="1"/>
          </p:cNvSpPr>
          <p:nvPr>
            <p:ph type="body" sz="half" idx="2"/>
          </p:nvPr>
        </p:nvSpPr>
        <p:spPr>
          <a:xfrm>
            <a:off x="836612" y="1537550"/>
            <a:ext cx="10813082" cy="808116"/>
          </a:xfrm>
        </p:spPr>
        <p:txBody>
          <a:bodyPr>
            <a:noAutofit/>
          </a:bodyPr>
          <a:lstStyle/>
          <a:p>
            <a:pPr marL="342900" indent="-342900" algn="just" defTabSz="496570">
              <a:spcBef>
                <a:spcPts val="100"/>
              </a:spcBef>
              <a:buFont typeface="Arial" panose="020B0604020202020204" pitchFamily="34" charset="0"/>
              <a:buChar char="•"/>
              <a:defRPr sz="3230"/>
            </a:pPr>
            <a:r>
              <a:rPr lang="en-US" sz="2000" dirty="0">
                <a:effectLst/>
                <a:ea typeface="Calibri" charset="0"/>
                <a:cs typeface="Calibri" charset="0"/>
              </a:rPr>
              <a:t>The color coding, icons and labels used are conventional and are efficient for </a:t>
            </a:r>
            <a:r>
              <a:rPr lang="en-US" sz="2000" b="1" dirty="0">
                <a:effectLst/>
                <a:ea typeface="Calibri" charset="0"/>
                <a:cs typeface="Calibri" charset="0"/>
              </a:rPr>
              <a:t>wayfinding</a:t>
            </a:r>
            <a:endParaRPr lang="en-US" sz="2000" dirty="0">
              <a:effectLst/>
            </a:endParaRPr>
          </a:p>
          <a:p>
            <a:pPr algn="just"/>
            <a:endParaRPr lang="en-US" sz="2000" dirty="0">
              <a:effectLst/>
            </a:endParaRPr>
          </a:p>
        </p:txBody>
      </p:sp>
      <p:sp>
        <p:nvSpPr>
          <p:cNvPr id="4" name="Rectangle 3">
            <a:extLst>
              <a:ext uri="{FF2B5EF4-FFF2-40B4-BE49-F238E27FC236}">
                <a16:creationId xmlns:a16="http://schemas.microsoft.com/office/drawing/2014/main" id="{45AC9225-B6F9-4BF5-B574-AF94A1F97B98}"/>
              </a:ext>
            </a:extLst>
          </p:cNvPr>
          <p:cNvSpPr/>
          <p:nvPr/>
        </p:nvSpPr>
        <p:spPr>
          <a:xfrm>
            <a:off x="3529208" y="638904"/>
            <a:ext cx="5427890" cy="509451"/>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r>
              <a:rPr lang="en-US" sz="3400" b="1" dirty="0">
                <a:solidFill>
                  <a:schemeClr val="tx1"/>
                </a:solidFill>
                <a:latin typeface="+mj-lt"/>
                <a:ea typeface="+mj-ea"/>
                <a:cs typeface="+mj-cs"/>
              </a:rPr>
              <a:t>INFORMAITON DESIGN</a:t>
            </a:r>
          </a:p>
        </p:txBody>
      </p:sp>
    </p:spTree>
    <p:extLst>
      <p:ext uri="{BB962C8B-B14F-4D97-AF65-F5344CB8AC3E}">
        <p14:creationId xmlns:p14="http://schemas.microsoft.com/office/powerpoint/2010/main" val="1726754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7B63-D295-41BA-AC4A-E390B90E5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56AEBF-D90E-4226-9CF6-A782CF9B3257}"/>
              </a:ext>
            </a:extLst>
          </p:cNvPr>
          <p:cNvSpPr>
            <a:spLocks noGrp="1"/>
          </p:cNvSpPr>
          <p:nvPr>
            <p:ph type="title"/>
          </p:nvPr>
        </p:nvSpPr>
        <p:spPr>
          <a:xfrm>
            <a:off x="4927472" y="609600"/>
            <a:ext cx="6340084" cy="1326321"/>
          </a:xfrm>
        </p:spPr>
        <p:txBody>
          <a:bodyPr vert="horz" lIns="91440" tIns="45720" rIns="91440" bIns="45720" rtlCol="0" anchor="ctr">
            <a:normAutofit/>
          </a:bodyPr>
          <a:lstStyle/>
          <a:p>
            <a:r>
              <a:rPr lang="en-US" sz="3400" dirty="0">
                <a:solidFill>
                  <a:srgbClr val="FFFFFF"/>
                </a:solidFill>
              </a:rPr>
              <a:t>Surface Plane</a:t>
            </a:r>
          </a:p>
        </p:txBody>
      </p:sp>
      <p:sp>
        <p:nvSpPr>
          <p:cNvPr id="14" name="Rectangle 13">
            <a:extLst>
              <a:ext uri="{FF2B5EF4-FFF2-40B4-BE49-F238E27FC236}">
                <a16:creationId xmlns:a16="http://schemas.microsoft.com/office/drawing/2014/main" id="{786DD7D1-E01C-464B-945C-F6E88018E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B67A053-3D32-42A5-8D35-4330A8B7F0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857" y="1452626"/>
            <a:ext cx="2964561" cy="3952748"/>
          </a:xfrm>
          <a:prstGeom prst="rect">
            <a:avLst/>
          </a:prstGeom>
        </p:spPr>
      </p:pic>
      <p:sp>
        <p:nvSpPr>
          <p:cNvPr id="16" name="Rectangle 15">
            <a:extLst>
              <a:ext uri="{FF2B5EF4-FFF2-40B4-BE49-F238E27FC236}">
                <a16:creationId xmlns:a16="http://schemas.microsoft.com/office/drawing/2014/main" id="{F80E4150-F3C6-4470-AF85-36BFD3E39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0A4351-4A3C-4E51-92FE-8075A5EF57D8}"/>
              </a:ext>
            </a:extLst>
          </p:cNvPr>
          <p:cNvSpPr>
            <a:spLocks noGrp="1"/>
          </p:cNvSpPr>
          <p:nvPr>
            <p:ph idx="1"/>
          </p:nvPr>
        </p:nvSpPr>
        <p:spPr>
          <a:xfrm>
            <a:off x="4927471" y="2096063"/>
            <a:ext cx="6340085" cy="3957131"/>
          </a:xfrm>
        </p:spPr>
        <p:txBody>
          <a:bodyPr vert="horz" lIns="91440" tIns="45720" rIns="91440" bIns="45720" rtlCol="0">
            <a:normAutofit/>
          </a:bodyPr>
          <a:lstStyle/>
          <a:p>
            <a:pPr marL="0" indent="0">
              <a:buNone/>
            </a:pPr>
            <a:r>
              <a:rPr lang="en-US" dirty="0">
                <a:solidFill>
                  <a:srgbClr val="FFFFFF"/>
                </a:solidFill>
              </a:rPr>
              <a:t>Consistency</a:t>
            </a:r>
          </a:p>
          <a:p>
            <a:pPr marL="0"/>
            <a:r>
              <a:rPr lang="en-US" dirty="0">
                <a:solidFill>
                  <a:srgbClr val="FFFFFF"/>
                </a:solidFill>
              </a:rPr>
              <a:t>The website follows same recurring design patterns throughout</a:t>
            </a:r>
          </a:p>
          <a:p>
            <a:pPr marL="0"/>
            <a:endParaRPr lang="en-US" dirty="0">
              <a:solidFill>
                <a:srgbClr val="FFFFFF"/>
              </a:solidFill>
            </a:endParaRPr>
          </a:p>
          <a:p>
            <a:pPr marL="0" indent="0">
              <a:buNone/>
            </a:pPr>
            <a:r>
              <a:rPr lang="en-US" dirty="0">
                <a:solidFill>
                  <a:srgbClr val="FFFFFF"/>
                </a:solidFill>
              </a:rPr>
              <a:t>Contrast</a:t>
            </a:r>
          </a:p>
          <a:p>
            <a:pPr marL="0"/>
            <a:r>
              <a:rPr lang="en-US" dirty="0">
                <a:solidFill>
                  <a:srgbClr val="FFFFFF"/>
                </a:solidFill>
              </a:rPr>
              <a:t>The colors and contrast used are standard and doesn't look sore to the eyes when a user navigates through different pages of the website</a:t>
            </a:r>
          </a:p>
        </p:txBody>
      </p:sp>
    </p:spTree>
    <p:extLst>
      <p:ext uri="{BB962C8B-B14F-4D97-AF65-F5344CB8AC3E}">
        <p14:creationId xmlns:p14="http://schemas.microsoft.com/office/powerpoint/2010/main" val="141750944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555E5-426B-482A-8570-7521176CCFD8}"/>
              </a:ext>
            </a:extLst>
          </p:cNvPr>
          <p:cNvSpPr>
            <a:spLocks noGrp="1"/>
          </p:cNvSpPr>
          <p:nvPr>
            <p:ph type="title"/>
          </p:nvPr>
        </p:nvSpPr>
        <p:spPr>
          <a:xfrm>
            <a:off x="913795" y="609600"/>
            <a:ext cx="10353761" cy="1326321"/>
          </a:xfrm>
        </p:spPr>
        <p:txBody>
          <a:bodyPr>
            <a:normAutofit/>
          </a:bodyPr>
          <a:lstStyle/>
          <a:p>
            <a:r>
              <a:rPr lang="en-US" dirty="0"/>
              <a:t>Index</a:t>
            </a:r>
          </a:p>
        </p:txBody>
      </p:sp>
      <p:graphicFrame>
        <p:nvGraphicFramePr>
          <p:cNvPr id="5" name="Content Placeholder 2">
            <a:extLst>
              <a:ext uri="{FF2B5EF4-FFF2-40B4-BE49-F238E27FC236}">
                <a16:creationId xmlns:a16="http://schemas.microsoft.com/office/drawing/2014/main" id="{E029CA8E-22D9-4BF0-8AA5-05810421DBA7}"/>
              </a:ext>
            </a:extLst>
          </p:cNvPr>
          <p:cNvGraphicFramePr>
            <a:graphicFrameLocks noGrp="1"/>
          </p:cNvGraphicFramePr>
          <p:nvPr>
            <p:ph idx="1"/>
            <p:extLst>
              <p:ext uri="{D42A27DB-BD31-4B8C-83A1-F6EECF244321}">
                <p14:modId xmlns:p14="http://schemas.microsoft.com/office/powerpoint/2010/main" val="3275939143"/>
              </p:ext>
            </p:extLst>
          </p:nvPr>
        </p:nvGraphicFramePr>
        <p:xfrm>
          <a:off x="914400" y="2257654"/>
          <a:ext cx="10353675" cy="3303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943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B46E19F-81BF-4035-9257-34F96327D506}"/>
              </a:ext>
            </a:extLst>
          </p:cNvPr>
          <p:cNvSpPr>
            <a:spLocks noGrp="1"/>
          </p:cNvSpPr>
          <p:nvPr>
            <p:ph type="title"/>
          </p:nvPr>
        </p:nvSpPr>
        <p:spPr/>
        <p:txBody>
          <a:bodyPr>
            <a:normAutofit/>
          </a:bodyPr>
          <a:lstStyle/>
          <a:p>
            <a:r>
              <a:rPr lang="en-US"/>
              <a:t>Workflow</a:t>
            </a:r>
            <a:endParaRPr lang="en-US" dirty="0"/>
          </a:p>
        </p:txBody>
      </p:sp>
      <p:sp>
        <p:nvSpPr>
          <p:cNvPr id="10" name="Content Placeholder 9">
            <a:extLst>
              <a:ext uri="{FF2B5EF4-FFF2-40B4-BE49-F238E27FC236}">
                <a16:creationId xmlns:a16="http://schemas.microsoft.com/office/drawing/2014/main" id="{F08B14B9-633B-4FE6-998B-6B7A69DCEE5D}"/>
              </a:ext>
            </a:extLst>
          </p:cNvPr>
          <p:cNvSpPr>
            <a:spLocks noGrp="1"/>
          </p:cNvSpPr>
          <p:nvPr>
            <p:ph idx="1"/>
          </p:nvPr>
        </p:nvSpPr>
        <p:spPr>
          <a:xfrm>
            <a:off x="520700" y="1696829"/>
            <a:ext cx="10515600" cy="665327"/>
          </a:xfrm>
        </p:spPr>
        <p:txBody>
          <a:bodyPr/>
          <a:lstStyle/>
          <a:p>
            <a:pPr marL="0" indent="0">
              <a:buNone/>
            </a:pPr>
            <a:r>
              <a:rPr lang="en-US" dirty="0"/>
              <a:t>Reserve a table</a:t>
            </a:r>
          </a:p>
        </p:txBody>
      </p:sp>
      <p:pic>
        <p:nvPicPr>
          <p:cNvPr id="3" name="Picture 2" descr="A screenshot of a cell phone&#10;&#10;Description automatically generated">
            <a:extLst>
              <a:ext uri="{FF2B5EF4-FFF2-40B4-BE49-F238E27FC236}">
                <a16:creationId xmlns:a16="http://schemas.microsoft.com/office/drawing/2014/main" id="{70378C91-96BB-C949-98E4-95C54FC62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75" y="2272001"/>
            <a:ext cx="11150600" cy="1346200"/>
          </a:xfrm>
          <a:prstGeom prst="rect">
            <a:avLst/>
          </a:prstGeom>
        </p:spPr>
      </p:pic>
      <p:sp>
        <p:nvSpPr>
          <p:cNvPr id="5" name="Content Placeholder 9">
            <a:extLst>
              <a:ext uri="{FF2B5EF4-FFF2-40B4-BE49-F238E27FC236}">
                <a16:creationId xmlns:a16="http://schemas.microsoft.com/office/drawing/2014/main" id="{545B46FF-DBAC-40E1-BD4A-76AF5F905F84}"/>
              </a:ext>
            </a:extLst>
          </p:cNvPr>
          <p:cNvSpPr txBox="1">
            <a:spLocks/>
          </p:cNvSpPr>
          <p:nvPr/>
        </p:nvSpPr>
        <p:spPr>
          <a:xfrm>
            <a:off x="515374" y="3833057"/>
            <a:ext cx="11017537" cy="55181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en-US" dirty="0"/>
              <a:t>Order Food</a:t>
            </a:r>
          </a:p>
        </p:txBody>
      </p:sp>
      <p:pic>
        <p:nvPicPr>
          <p:cNvPr id="4" name="Picture 3">
            <a:extLst>
              <a:ext uri="{FF2B5EF4-FFF2-40B4-BE49-F238E27FC236}">
                <a16:creationId xmlns:a16="http://schemas.microsoft.com/office/drawing/2014/main" id="{79F0A45B-1D0B-E043-BC62-76707EB27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418" y="4411393"/>
            <a:ext cx="9528959" cy="1524000"/>
          </a:xfrm>
          <a:prstGeom prst="rect">
            <a:avLst/>
          </a:prstGeom>
        </p:spPr>
      </p:pic>
    </p:spTree>
    <p:extLst>
      <p:ext uri="{BB962C8B-B14F-4D97-AF65-F5344CB8AC3E}">
        <p14:creationId xmlns:p14="http://schemas.microsoft.com/office/powerpoint/2010/main" val="3427250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421D9-171D-42FD-993F-C2F05CE11BB1}"/>
              </a:ext>
            </a:extLst>
          </p:cNvPr>
          <p:cNvSpPr>
            <a:spLocks noGrp="1"/>
          </p:cNvSpPr>
          <p:nvPr>
            <p:ph type="title"/>
          </p:nvPr>
        </p:nvSpPr>
        <p:spPr>
          <a:xfrm>
            <a:off x="838200" y="365126"/>
            <a:ext cx="10515600" cy="529396"/>
          </a:xfrm>
        </p:spPr>
        <p:txBody>
          <a:bodyPr>
            <a:normAutofit fontScale="90000"/>
          </a:bodyPr>
          <a:lstStyle/>
          <a:p>
            <a:r>
              <a:rPr lang="en-US" dirty="0"/>
              <a:t>UX Methods</a:t>
            </a:r>
          </a:p>
        </p:txBody>
      </p:sp>
      <p:cxnSp>
        <p:nvCxnSpPr>
          <p:cNvPr id="5" name="Straight Connector 4">
            <a:extLst>
              <a:ext uri="{FF2B5EF4-FFF2-40B4-BE49-F238E27FC236}">
                <a16:creationId xmlns:a16="http://schemas.microsoft.com/office/drawing/2014/main" id="{717E4FF9-CAC4-40DD-9208-49A3DEA21CBF}"/>
              </a:ext>
            </a:extLst>
          </p:cNvPr>
          <p:cNvCxnSpPr>
            <a:cxnSpLocks/>
          </p:cNvCxnSpPr>
          <p:nvPr/>
        </p:nvCxnSpPr>
        <p:spPr>
          <a:xfrm>
            <a:off x="2129246" y="1289248"/>
            <a:ext cx="0" cy="444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5A4B2CB-30EC-4740-A97F-FB27C41FE717}"/>
              </a:ext>
            </a:extLst>
          </p:cNvPr>
          <p:cNvCxnSpPr>
            <a:cxnSpLocks/>
          </p:cNvCxnSpPr>
          <p:nvPr/>
        </p:nvCxnSpPr>
        <p:spPr>
          <a:xfrm>
            <a:off x="2129246" y="1289248"/>
            <a:ext cx="76417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0491E90-4C36-4A68-BFBB-D1E499CEBCB4}"/>
              </a:ext>
            </a:extLst>
          </p:cNvPr>
          <p:cNvCxnSpPr>
            <a:cxnSpLocks/>
          </p:cNvCxnSpPr>
          <p:nvPr/>
        </p:nvCxnSpPr>
        <p:spPr>
          <a:xfrm>
            <a:off x="9771017" y="1289248"/>
            <a:ext cx="0" cy="4461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EF7FB49-D6A9-4283-A3B3-8171AA5C3CFB}"/>
              </a:ext>
            </a:extLst>
          </p:cNvPr>
          <p:cNvCxnSpPr>
            <a:cxnSpLocks/>
          </p:cNvCxnSpPr>
          <p:nvPr/>
        </p:nvCxnSpPr>
        <p:spPr>
          <a:xfrm>
            <a:off x="2086317" y="5740851"/>
            <a:ext cx="7684700" cy="19877"/>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4E180DA-4054-477F-8F33-6F15542B4E73}"/>
              </a:ext>
            </a:extLst>
          </p:cNvPr>
          <p:cNvSpPr/>
          <p:nvPr/>
        </p:nvSpPr>
        <p:spPr>
          <a:xfrm>
            <a:off x="7189189" y="1454892"/>
            <a:ext cx="2076137" cy="778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Feedback</a:t>
            </a:r>
          </a:p>
        </p:txBody>
      </p:sp>
      <p:sp>
        <p:nvSpPr>
          <p:cNvPr id="22" name="TextBox 21">
            <a:extLst>
              <a:ext uri="{FF2B5EF4-FFF2-40B4-BE49-F238E27FC236}">
                <a16:creationId xmlns:a16="http://schemas.microsoft.com/office/drawing/2014/main" id="{5564DEAE-4838-4B96-96E1-0117CE81A226}"/>
              </a:ext>
            </a:extLst>
          </p:cNvPr>
          <p:cNvSpPr txBox="1"/>
          <p:nvPr/>
        </p:nvSpPr>
        <p:spPr>
          <a:xfrm>
            <a:off x="559305" y="1345421"/>
            <a:ext cx="1445424" cy="369332"/>
          </a:xfrm>
          <a:prstGeom prst="rect">
            <a:avLst/>
          </a:prstGeom>
          <a:noFill/>
        </p:spPr>
        <p:txBody>
          <a:bodyPr wrap="square" rtlCol="0">
            <a:spAutoFit/>
          </a:bodyPr>
          <a:lstStyle/>
          <a:p>
            <a:r>
              <a:rPr lang="en-US" b="1" dirty="0">
                <a:solidFill>
                  <a:schemeClr val="tx1">
                    <a:lumMod val="75000"/>
                    <a:lumOff val="25000"/>
                  </a:schemeClr>
                </a:solidFill>
              </a:rPr>
              <a:t>Behavioral</a:t>
            </a:r>
          </a:p>
        </p:txBody>
      </p:sp>
      <p:sp>
        <p:nvSpPr>
          <p:cNvPr id="28" name="Oval 27">
            <a:extLst>
              <a:ext uri="{FF2B5EF4-FFF2-40B4-BE49-F238E27FC236}">
                <a16:creationId xmlns:a16="http://schemas.microsoft.com/office/drawing/2014/main" id="{DDD90ACF-B0B2-4D64-A3E0-7E9592E3AA82}"/>
              </a:ext>
            </a:extLst>
          </p:cNvPr>
          <p:cNvSpPr/>
          <p:nvPr/>
        </p:nvSpPr>
        <p:spPr>
          <a:xfrm>
            <a:off x="2195414" y="1477456"/>
            <a:ext cx="2076137" cy="778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Usability Testing </a:t>
            </a:r>
          </a:p>
        </p:txBody>
      </p:sp>
      <p:sp>
        <p:nvSpPr>
          <p:cNvPr id="29" name="Oval 28">
            <a:extLst>
              <a:ext uri="{FF2B5EF4-FFF2-40B4-BE49-F238E27FC236}">
                <a16:creationId xmlns:a16="http://schemas.microsoft.com/office/drawing/2014/main" id="{9076933D-6FD3-4233-9251-FAEF9D06C128}"/>
              </a:ext>
            </a:extLst>
          </p:cNvPr>
          <p:cNvSpPr/>
          <p:nvPr/>
        </p:nvSpPr>
        <p:spPr>
          <a:xfrm>
            <a:off x="2195414" y="4811027"/>
            <a:ext cx="2076137" cy="778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Card Sorting</a:t>
            </a:r>
          </a:p>
        </p:txBody>
      </p:sp>
      <p:sp>
        <p:nvSpPr>
          <p:cNvPr id="35" name="TextBox 34">
            <a:extLst>
              <a:ext uri="{FF2B5EF4-FFF2-40B4-BE49-F238E27FC236}">
                <a16:creationId xmlns:a16="http://schemas.microsoft.com/office/drawing/2014/main" id="{BACBDD99-E8AF-4C20-95A6-23296675D980}"/>
              </a:ext>
            </a:extLst>
          </p:cNvPr>
          <p:cNvSpPr txBox="1"/>
          <p:nvPr/>
        </p:nvSpPr>
        <p:spPr>
          <a:xfrm>
            <a:off x="559305" y="5404381"/>
            <a:ext cx="1460846" cy="369332"/>
          </a:xfrm>
          <a:prstGeom prst="rect">
            <a:avLst/>
          </a:prstGeom>
          <a:noFill/>
        </p:spPr>
        <p:txBody>
          <a:bodyPr wrap="square" rtlCol="0">
            <a:spAutoFit/>
          </a:bodyPr>
          <a:lstStyle/>
          <a:p>
            <a:r>
              <a:rPr lang="en-US" b="1" dirty="0">
                <a:solidFill>
                  <a:schemeClr val="tx1">
                    <a:lumMod val="75000"/>
                    <a:lumOff val="25000"/>
                  </a:schemeClr>
                </a:solidFill>
              </a:rPr>
              <a:t>Attitudinal</a:t>
            </a:r>
          </a:p>
        </p:txBody>
      </p:sp>
      <p:sp>
        <p:nvSpPr>
          <p:cNvPr id="36" name="TextBox 35">
            <a:extLst>
              <a:ext uri="{FF2B5EF4-FFF2-40B4-BE49-F238E27FC236}">
                <a16:creationId xmlns:a16="http://schemas.microsoft.com/office/drawing/2014/main" id="{18EE6EFE-9BB3-474B-A320-F5802255A239}"/>
              </a:ext>
            </a:extLst>
          </p:cNvPr>
          <p:cNvSpPr txBox="1"/>
          <p:nvPr/>
        </p:nvSpPr>
        <p:spPr>
          <a:xfrm>
            <a:off x="2090056" y="5827746"/>
            <a:ext cx="1557699" cy="369332"/>
          </a:xfrm>
          <a:prstGeom prst="rect">
            <a:avLst/>
          </a:prstGeom>
          <a:noFill/>
        </p:spPr>
        <p:txBody>
          <a:bodyPr wrap="square" rtlCol="0">
            <a:spAutoFit/>
          </a:bodyPr>
          <a:lstStyle/>
          <a:p>
            <a:r>
              <a:rPr lang="en-US" b="1" dirty="0">
                <a:solidFill>
                  <a:schemeClr val="tx1">
                    <a:lumMod val="75000"/>
                    <a:lumOff val="25000"/>
                  </a:schemeClr>
                </a:solidFill>
              </a:rPr>
              <a:t>Qualitative</a:t>
            </a:r>
          </a:p>
        </p:txBody>
      </p:sp>
      <p:sp>
        <p:nvSpPr>
          <p:cNvPr id="37" name="TextBox 36">
            <a:extLst>
              <a:ext uri="{FF2B5EF4-FFF2-40B4-BE49-F238E27FC236}">
                <a16:creationId xmlns:a16="http://schemas.microsoft.com/office/drawing/2014/main" id="{78D4E5B4-89AD-446F-901B-88BA6D572EE4}"/>
              </a:ext>
            </a:extLst>
          </p:cNvPr>
          <p:cNvSpPr txBox="1"/>
          <p:nvPr/>
        </p:nvSpPr>
        <p:spPr>
          <a:xfrm>
            <a:off x="8544245" y="5864323"/>
            <a:ext cx="2703444" cy="369332"/>
          </a:xfrm>
          <a:prstGeom prst="rect">
            <a:avLst/>
          </a:prstGeom>
          <a:noFill/>
        </p:spPr>
        <p:txBody>
          <a:bodyPr wrap="square" rtlCol="0">
            <a:spAutoFit/>
          </a:bodyPr>
          <a:lstStyle/>
          <a:p>
            <a:r>
              <a:rPr lang="en-US" b="1" dirty="0">
                <a:solidFill>
                  <a:schemeClr val="tx1">
                    <a:lumMod val="75000"/>
                    <a:lumOff val="25000"/>
                  </a:schemeClr>
                </a:solidFill>
              </a:rPr>
              <a:t>Quantitative</a:t>
            </a:r>
          </a:p>
        </p:txBody>
      </p:sp>
      <p:sp>
        <p:nvSpPr>
          <p:cNvPr id="14" name="Oval 13">
            <a:extLst>
              <a:ext uri="{FF2B5EF4-FFF2-40B4-BE49-F238E27FC236}">
                <a16:creationId xmlns:a16="http://schemas.microsoft.com/office/drawing/2014/main" id="{F7883E14-80D7-4621-8AE2-7957583903F3}"/>
              </a:ext>
            </a:extLst>
          </p:cNvPr>
          <p:cNvSpPr/>
          <p:nvPr/>
        </p:nvSpPr>
        <p:spPr>
          <a:xfrm>
            <a:off x="7585784" y="4859236"/>
            <a:ext cx="2076137" cy="778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Survey </a:t>
            </a:r>
          </a:p>
        </p:txBody>
      </p:sp>
    </p:spTree>
    <p:extLst>
      <p:ext uri="{BB962C8B-B14F-4D97-AF65-F5344CB8AC3E}">
        <p14:creationId xmlns:p14="http://schemas.microsoft.com/office/powerpoint/2010/main" val="632167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1B10-BCF0-4252-8710-2B2A220546C2}"/>
              </a:ext>
            </a:extLst>
          </p:cNvPr>
          <p:cNvSpPr>
            <a:spLocks noGrp="1"/>
          </p:cNvSpPr>
          <p:nvPr>
            <p:ph type="title"/>
          </p:nvPr>
        </p:nvSpPr>
        <p:spPr>
          <a:xfrm>
            <a:off x="913794" y="252549"/>
            <a:ext cx="10353761" cy="814251"/>
          </a:xfrm>
        </p:spPr>
        <p:txBody>
          <a:bodyPr/>
          <a:lstStyle/>
          <a:p>
            <a:r>
              <a:rPr lang="en-US" dirty="0">
                <a:effectLst/>
              </a:rPr>
              <a:t>Usability testing</a:t>
            </a:r>
          </a:p>
        </p:txBody>
      </p:sp>
      <p:sp>
        <p:nvSpPr>
          <p:cNvPr id="3" name="Content Placeholder 2">
            <a:extLst>
              <a:ext uri="{FF2B5EF4-FFF2-40B4-BE49-F238E27FC236}">
                <a16:creationId xmlns:a16="http://schemas.microsoft.com/office/drawing/2014/main" id="{FFB6A73F-D693-43CA-BE8F-77D5C4DEDB3E}"/>
              </a:ext>
            </a:extLst>
          </p:cNvPr>
          <p:cNvSpPr>
            <a:spLocks noGrp="1"/>
          </p:cNvSpPr>
          <p:nvPr>
            <p:ph idx="1"/>
          </p:nvPr>
        </p:nvSpPr>
        <p:spPr>
          <a:xfrm>
            <a:off x="924445" y="1066799"/>
            <a:ext cx="10353762" cy="5686697"/>
          </a:xfrm>
        </p:spPr>
        <p:txBody>
          <a:bodyPr/>
          <a:lstStyle/>
          <a:p>
            <a:r>
              <a:rPr lang="en-US" dirty="0"/>
              <a:t>Sign up to the website</a:t>
            </a:r>
          </a:p>
          <a:p>
            <a:pPr marL="0" indent="0">
              <a:buNone/>
            </a:pPr>
            <a:endParaRPr lang="en-US" dirty="0"/>
          </a:p>
          <a:p>
            <a:pPr marL="0" indent="0">
              <a:buNone/>
            </a:pPr>
            <a:endParaRPr lang="en-US" dirty="0"/>
          </a:p>
          <a:p>
            <a:pPr marL="0" indent="0">
              <a:buNone/>
            </a:pPr>
            <a:endParaRPr lang="en-US" dirty="0"/>
          </a:p>
          <a:p>
            <a:r>
              <a:rPr lang="en-US" dirty="0"/>
              <a:t>Order food through ‘order’ feature</a:t>
            </a:r>
          </a:p>
          <a:p>
            <a:pPr marL="0" indent="0">
              <a:buNone/>
            </a:pPr>
            <a:endParaRPr lang="en-US" dirty="0"/>
          </a:p>
          <a:p>
            <a:pPr marL="0" indent="0">
              <a:buNone/>
            </a:pPr>
            <a:endParaRPr lang="en-US" dirty="0"/>
          </a:p>
          <a:p>
            <a:pPr marL="0" indent="0">
              <a:buNone/>
            </a:pPr>
            <a:endParaRPr lang="en-US" dirty="0"/>
          </a:p>
          <a:p>
            <a:r>
              <a:rPr lang="en-US" dirty="0"/>
              <a:t>Book a table through reservation</a:t>
            </a:r>
          </a:p>
          <a:p>
            <a:pPr marL="0" indent="0">
              <a:buNone/>
            </a:pPr>
            <a:endParaRPr lang="en-US" dirty="0"/>
          </a:p>
          <a:p>
            <a:pPr marL="0" indent="0">
              <a:buNone/>
            </a:pPr>
            <a:endParaRPr lang="en-US" dirty="0"/>
          </a:p>
        </p:txBody>
      </p:sp>
      <p:graphicFrame>
        <p:nvGraphicFramePr>
          <p:cNvPr id="6" name="Table 5">
            <a:extLst>
              <a:ext uri="{FF2B5EF4-FFF2-40B4-BE49-F238E27FC236}">
                <a16:creationId xmlns:a16="http://schemas.microsoft.com/office/drawing/2014/main" id="{63B2D133-AE3E-46DA-A7BE-CFFBBFEEF082}"/>
              </a:ext>
            </a:extLst>
          </p:cNvPr>
          <p:cNvGraphicFramePr>
            <a:graphicFrameLocks noGrp="1"/>
          </p:cNvGraphicFramePr>
          <p:nvPr>
            <p:extLst>
              <p:ext uri="{D42A27DB-BD31-4B8C-83A1-F6EECF244321}">
                <p14:modId xmlns:p14="http://schemas.microsoft.com/office/powerpoint/2010/main" val="3010424804"/>
              </p:ext>
            </p:extLst>
          </p:nvPr>
        </p:nvGraphicFramePr>
        <p:xfrm>
          <a:off x="1267097" y="1603102"/>
          <a:ext cx="10021762" cy="1280160"/>
        </p:xfrm>
        <a:graphic>
          <a:graphicData uri="http://schemas.openxmlformats.org/drawingml/2006/table">
            <a:tbl>
              <a:tblPr firstRow="1" bandRow="1">
                <a:tableStyleId>{5C22544A-7EE6-4342-B048-85BDC9FD1C3A}</a:tableStyleId>
              </a:tblPr>
              <a:tblGrid>
                <a:gridCol w="812703">
                  <a:extLst>
                    <a:ext uri="{9D8B030D-6E8A-4147-A177-3AD203B41FA5}">
                      <a16:colId xmlns:a16="http://schemas.microsoft.com/office/drawing/2014/main" val="3393603723"/>
                    </a:ext>
                  </a:extLst>
                </a:gridCol>
                <a:gridCol w="3268087">
                  <a:extLst>
                    <a:ext uri="{9D8B030D-6E8A-4147-A177-3AD203B41FA5}">
                      <a16:colId xmlns:a16="http://schemas.microsoft.com/office/drawing/2014/main" val="627915773"/>
                    </a:ext>
                  </a:extLst>
                </a:gridCol>
                <a:gridCol w="2917785">
                  <a:extLst>
                    <a:ext uri="{9D8B030D-6E8A-4147-A177-3AD203B41FA5}">
                      <a16:colId xmlns:a16="http://schemas.microsoft.com/office/drawing/2014/main" val="858420933"/>
                    </a:ext>
                  </a:extLst>
                </a:gridCol>
                <a:gridCol w="898068">
                  <a:extLst>
                    <a:ext uri="{9D8B030D-6E8A-4147-A177-3AD203B41FA5}">
                      <a16:colId xmlns:a16="http://schemas.microsoft.com/office/drawing/2014/main" val="579499124"/>
                    </a:ext>
                  </a:extLst>
                </a:gridCol>
                <a:gridCol w="2125119">
                  <a:extLst>
                    <a:ext uri="{9D8B030D-6E8A-4147-A177-3AD203B41FA5}">
                      <a16:colId xmlns:a16="http://schemas.microsoft.com/office/drawing/2014/main" val="1742311111"/>
                    </a:ext>
                  </a:extLst>
                </a:gridCol>
              </a:tblGrid>
              <a:tr h="292152">
                <a:tc>
                  <a:txBody>
                    <a:bodyPr/>
                    <a:lstStyle/>
                    <a:p>
                      <a:pPr algn="ctr"/>
                      <a:r>
                        <a:rPr lang="en-US" dirty="0"/>
                        <a:t>Y</a:t>
                      </a:r>
                    </a:p>
                  </a:txBody>
                  <a:tcPr/>
                </a:tc>
                <a:tc>
                  <a:txBody>
                    <a:bodyPr/>
                    <a:lstStyle/>
                    <a:p>
                      <a:pPr algn="ctr"/>
                      <a:r>
                        <a:rPr lang="en-US" dirty="0"/>
                        <a:t>Y</a:t>
                      </a:r>
                    </a:p>
                  </a:txBody>
                  <a:tcPr/>
                </a:tc>
                <a:tc>
                  <a:txBody>
                    <a:bodyPr/>
                    <a:lstStyle/>
                    <a:p>
                      <a:pPr algn="ctr"/>
                      <a:r>
                        <a:rPr lang="en-US" dirty="0"/>
                        <a:t>Y</a:t>
                      </a:r>
                    </a:p>
                  </a:txBody>
                  <a:tcPr/>
                </a:tc>
                <a:tc>
                  <a:txBody>
                    <a:bodyPr/>
                    <a:lstStyle/>
                    <a:p>
                      <a:pPr algn="ctr"/>
                      <a:r>
                        <a:rPr lang="en-US" dirty="0"/>
                        <a:t>Y</a:t>
                      </a:r>
                    </a:p>
                  </a:txBody>
                  <a:tcPr/>
                </a:tc>
                <a:tc>
                  <a:txBody>
                    <a:bodyPr/>
                    <a:lstStyle/>
                    <a:p>
                      <a:pPr algn="ctr"/>
                      <a:r>
                        <a:rPr lang="en-US" dirty="0"/>
                        <a:t>Y</a:t>
                      </a:r>
                    </a:p>
                  </a:txBody>
                  <a:tcPr/>
                </a:tc>
                <a:extLst>
                  <a:ext uri="{0D108BD9-81ED-4DB2-BD59-A6C34878D82A}">
                    <a16:rowId xmlns:a16="http://schemas.microsoft.com/office/drawing/2014/main" val="2246307356"/>
                  </a:ext>
                </a:extLst>
              </a:tr>
              <a:tr h="730380">
                <a:tc>
                  <a:txBody>
                    <a:bodyPr/>
                    <a:lstStyle/>
                    <a:p>
                      <a:pPr algn="ctr"/>
                      <a:r>
                        <a:rPr lang="en-US" dirty="0"/>
                        <a:t>17s</a:t>
                      </a:r>
                    </a:p>
                  </a:txBody>
                  <a:tcPr/>
                </a:tc>
                <a:tc>
                  <a:txBody>
                    <a:bodyPr/>
                    <a:lstStyle/>
                    <a:p>
                      <a:pPr algn="ctr"/>
                      <a:r>
                        <a:rPr lang="en-US" dirty="0"/>
                        <a:t>28s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Sign up using form</a:t>
                      </a:r>
                    </a:p>
                    <a:p>
                      <a:pPr algn="ctr"/>
                      <a:endParaRPr lang="en-US" dirty="0"/>
                    </a:p>
                  </a:txBody>
                  <a:tcPr/>
                </a:tc>
                <a:tc>
                  <a:txBody>
                    <a:bodyPr/>
                    <a:lstStyle/>
                    <a:p>
                      <a:pPr algn="ctr"/>
                      <a:r>
                        <a:rPr lang="en-US" dirty="0"/>
                        <a:t>38s</a:t>
                      </a:r>
                    </a:p>
                    <a:p>
                      <a:pPr algn="ctr"/>
                      <a:r>
                        <a:rPr lang="en-US" dirty="0"/>
                        <a:t>Sign up using form</a:t>
                      </a:r>
                    </a:p>
                  </a:txBody>
                  <a:tcPr/>
                </a:tc>
                <a:tc>
                  <a:txBody>
                    <a:bodyPr/>
                    <a:lstStyle/>
                    <a:p>
                      <a:pPr algn="ctr"/>
                      <a:r>
                        <a:rPr lang="en-US" dirty="0"/>
                        <a:t>20s</a:t>
                      </a:r>
                    </a:p>
                  </a:txBody>
                  <a:tcPr/>
                </a:tc>
                <a:tc>
                  <a:txBody>
                    <a:bodyPr/>
                    <a:lstStyle/>
                    <a:p>
                      <a:pPr algn="ctr"/>
                      <a:r>
                        <a:rPr lang="en-US" dirty="0"/>
                        <a:t>16s</a:t>
                      </a:r>
                    </a:p>
                  </a:txBody>
                  <a:tcPr/>
                </a:tc>
                <a:extLst>
                  <a:ext uri="{0D108BD9-81ED-4DB2-BD59-A6C34878D82A}">
                    <a16:rowId xmlns:a16="http://schemas.microsoft.com/office/drawing/2014/main" val="2444819098"/>
                  </a:ext>
                </a:extLst>
              </a:tr>
            </a:tbl>
          </a:graphicData>
        </a:graphic>
      </p:graphicFrame>
      <p:graphicFrame>
        <p:nvGraphicFramePr>
          <p:cNvPr id="7" name="Table 6">
            <a:extLst>
              <a:ext uri="{FF2B5EF4-FFF2-40B4-BE49-F238E27FC236}">
                <a16:creationId xmlns:a16="http://schemas.microsoft.com/office/drawing/2014/main" id="{D4CC9E13-8FDE-4FB0-A563-46E45F0986F4}"/>
              </a:ext>
            </a:extLst>
          </p:cNvPr>
          <p:cNvGraphicFramePr>
            <a:graphicFrameLocks noGrp="1"/>
          </p:cNvGraphicFramePr>
          <p:nvPr>
            <p:extLst>
              <p:ext uri="{D42A27DB-BD31-4B8C-83A1-F6EECF244321}">
                <p14:modId xmlns:p14="http://schemas.microsoft.com/office/powerpoint/2010/main" val="795807519"/>
              </p:ext>
            </p:extLst>
          </p:nvPr>
        </p:nvGraphicFramePr>
        <p:xfrm>
          <a:off x="1267097" y="3603899"/>
          <a:ext cx="10000460" cy="1280160"/>
        </p:xfrm>
        <a:graphic>
          <a:graphicData uri="http://schemas.openxmlformats.org/drawingml/2006/table">
            <a:tbl>
              <a:tblPr firstRow="1" bandRow="1">
                <a:tableStyleId>{5C22544A-7EE6-4342-B048-85BDC9FD1C3A}</a:tableStyleId>
              </a:tblPr>
              <a:tblGrid>
                <a:gridCol w="849086">
                  <a:extLst>
                    <a:ext uri="{9D8B030D-6E8A-4147-A177-3AD203B41FA5}">
                      <a16:colId xmlns:a16="http://schemas.microsoft.com/office/drawing/2014/main" val="2403469467"/>
                    </a:ext>
                  </a:extLst>
                </a:gridCol>
                <a:gridCol w="888274">
                  <a:extLst>
                    <a:ext uri="{9D8B030D-6E8A-4147-A177-3AD203B41FA5}">
                      <a16:colId xmlns:a16="http://schemas.microsoft.com/office/drawing/2014/main" val="690077070"/>
                    </a:ext>
                  </a:extLst>
                </a:gridCol>
                <a:gridCol w="4262916">
                  <a:extLst>
                    <a:ext uri="{9D8B030D-6E8A-4147-A177-3AD203B41FA5}">
                      <a16:colId xmlns:a16="http://schemas.microsoft.com/office/drawing/2014/main" val="2421363911"/>
                    </a:ext>
                  </a:extLst>
                </a:gridCol>
                <a:gridCol w="2000092">
                  <a:extLst>
                    <a:ext uri="{9D8B030D-6E8A-4147-A177-3AD203B41FA5}">
                      <a16:colId xmlns:a16="http://schemas.microsoft.com/office/drawing/2014/main" val="4060845359"/>
                    </a:ext>
                  </a:extLst>
                </a:gridCol>
                <a:gridCol w="2000092">
                  <a:extLst>
                    <a:ext uri="{9D8B030D-6E8A-4147-A177-3AD203B41FA5}">
                      <a16:colId xmlns:a16="http://schemas.microsoft.com/office/drawing/2014/main" val="901749143"/>
                    </a:ext>
                  </a:extLst>
                </a:gridCol>
              </a:tblGrid>
              <a:tr h="211909">
                <a:tc>
                  <a:txBody>
                    <a:bodyPr/>
                    <a:lstStyle/>
                    <a:p>
                      <a:pPr algn="ctr"/>
                      <a:r>
                        <a:rPr lang="en-US" dirty="0"/>
                        <a:t>Y</a:t>
                      </a:r>
                    </a:p>
                  </a:txBody>
                  <a:tcPr/>
                </a:tc>
                <a:tc>
                  <a:txBody>
                    <a:bodyPr/>
                    <a:lstStyle/>
                    <a:p>
                      <a:pPr algn="ctr"/>
                      <a:r>
                        <a:rPr lang="en-US" dirty="0"/>
                        <a:t>Y</a:t>
                      </a:r>
                    </a:p>
                  </a:txBody>
                  <a:tcPr/>
                </a:tc>
                <a:tc>
                  <a:txBody>
                    <a:bodyPr/>
                    <a:lstStyle/>
                    <a:p>
                      <a:pPr algn="ctr"/>
                      <a:r>
                        <a:rPr lang="en-US" dirty="0"/>
                        <a:t>Y</a:t>
                      </a:r>
                    </a:p>
                  </a:txBody>
                  <a:tcPr/>
                </a:tc>
                <a:tc>
                  <a:txBody>
                    <a:bodyPr/>
                    <a:lstStyle/>
                    <a:p>
                      <a:pPr algn="ctr"/>
                      <a:r>
                        <a:rPr lang="en-US" dirty="0"/>
                        <a:t>Y</a:t>
                      </a:r>
                    </a:p>
                  </a:txBody>
                  <a:tcPr/>
                </a:tc>
                <a:tc>
                  <a:txBody>
                    <a:bodyPr/>
                    <a:lstStyle/>
                    <a:p>
                      <a:pPr algn="ctr"/>
                      <a:r>
                        <a:rPr lang="en-US" dirty="0"/>
                        <a:t>Y</a:t>
                      </a:r>
                    </a:p>
                  </a:txBody>
                  <a:tcPr/>
                </a:tc>
                <a:extLst>
                  <a:ext uri="{0D108BD9-81ED-4DB2-BD59-A6C34878D82A}">
                    <a16:rowId xmlns:a16="http://schemas.microsoft.com/office/drawing/2014/main" val="2031813196"/>
                  </a:ext>
                </a:extLst>
              </a:tr>
              <a:tr h="529771">
                <a:tc>
                  <a:txBody>
                    <a:bodyPr/>
                    <a:lstStyle/>
                    <a:p>
                      <a:pPr algn="ctr"/>
                      <a:r>
                        <a:rPr lang="en-US" dirty="0"/>
                        <a:t>9s</a:t>
                      </a:r>
                    </a:p>
                  </a:txBody>
                  <a:tcPr/>
                </a:tc>
                <a:tc>
                  <a:txBody>
                    <a:bodyPr/>
                    <a:lstStyle/>
                    <a:p>
                      <a:pPr algn="ctr"/>
                      <a:r>
                        <a:rPr lang="en-US" dirty="0"/>
                        <a:t>14s</a:t>
                      </a:r>
                    </a:p>
                  </a:txBody>
                  <a:tcPr/>
                </a:tc>
                <a:tc>
                  <a:txBody>
                    <a:bodyPr/>
                    <a:lstStyle/>
                    <a:p>
                      <a:pPr algn="ctr"/>
                      <a:r>
                        <a:rPr lang="en-US" dirty="0"/>
                        <a:t>32s</a:t>
                      </a:r>
                    </a:p>
                    <a:p>
                      <a:pPr algn="ctr"/>
                      <a:r>
                        <a:rPr lang="en-US" dirty="0"/>
                        <a:t>Person had to navigate to cart again and again to review order</a:t>
                      </a:r>
                    </a:p>
                  </a:txBody>
                  <a:tcPr/>
                </a:tc>
                <a:tc>
                  <a:txBody>
                    <a:bodyPr/>
                    <a:lstStyle/>
                    <a:p>
                      <a:pPr algn="ctr"/>
                      <a:r>
                        <a:rPr lang="en-US" dirty="0"/>
                        <a:t>11s</a:t>
                      </a:r>
                    </a:p>
                  </a:txBody>
                  <a:tcPr/>
                </a:tc>
                <a:tc>
                  <a:txBody>
                    <a:bodyPr/>
                    <a:lstStyle/>
                    <a:p>
                      <a:pPr algn="ctr"/>
                      <a:r>
                        <a:rPr lang="en-US" dirty="0"/>
                        <a:t>15s</a:t>
                      </a:r>
                    </a:p>
                  </a:txBody>
                  <a:tcPr/>
                </a:tc>
                <a:extLst>
                  <a:ext uri="{0D108BD9-81ED-4DB2-BD59-A6C34878D82A}">
                    <a16:rowId xmlns:a16="http://schemas.microsoft.com/office/drawing/2014/main" val="1341847374"/>
                  </a:ext>
                </a:extLst>
              </a:tr>
            </a:tbl>
          </a:graphicData>
        </a:graphic>
      </p:graphicFrame>
      <p:graphicFrame>
        <p:nvGraphicFramePr>
          <p:cNvPr id="8" name="Table 7">
            <a:extLst>
              <a:ext uri="{FF2B5EF4-FFF2-40B4-BE49-F238E27FC236}">
                <a16:creationId xmlns:a16="http://schemas.microsoft.com/office/drawing/2014/main" id="{93CFB6FB-C842-4859-83A4-A146E6A3BEBA}"/>
              </a:ext>
            </a:extLst>
          </p:cNvPr>
          <p:cNvGraphicFramePr>
            <a:graphicFrameLocks noGrp="1"/>
          </p:cNvGraphicFramePr>
          <p:nvPr>
            <p:extLst>
              <p:ext uri="{D42A27DB-BD31-4B8C-83A1-F6EECF244321}">
                <p14:modId xmlns:p14="http://schemas.microsoft.com/office/powerpoint/2010/main" val="2288192141"/>
              </p:ext>
            </p:extLst>
          </p:nvPr>
        </p:nvGraphicFramePr>
        <p:xfrm>
          <a:off x="1267096" y="5640977"/>
          <a:ext cx="10021760" cy="741680"/>
        </p:xfrm>
        <a:graphic>
          <a:graphicData uri="http://schemas.openxmlformats.org/drawingml/2006/table">
            <a:tbl>
              <a:tblPr firstRow="1" bandRow="1">
                <a:tableStyleId>{5C22544A-7EE6-4342-B048-85BDC9FD1C3A}</a:tableStyleId>
              </a:tblPr>
              <a:tblGrid>
                <a:gridCol w="2004352">
                  <a:extLst>
                    <a:ext uri="{9D8B030D-6E8A-4147-A177-3AD203B41FA5}">
                      <a16:colId xmlns:a16="http://schemas.microsoft.com/office/drawing/2014/main" val="3722866416"/>
                    </a:ext>
                  </a:extLst>
                </a:gridCol>
                <a:gridCol w="2004352">
                  <a:extLst>
                    <a:ext uri="{9D8B030D-6E8A-4147-A177-3AD203B41FA5}">
                      <a16:colId xmlns:a16="http://schemas.microsoft.com/office/drawing/2014/main" val="2672610303"/>
                    </a:ext>
                  </a:extLst>
                </a:gridCol>
                <a:gridCol w="2004352">
                  <a:extLst>
                    <a:ext uri="{9D8B030D-6E8A-4147-A177-3AD203B41FA5}">
                      <a16:colId xmlns:a16="http://schemas.microsoft.com/office/drawing/2014/main" val="2282531221"/>
                    </a:ext>
                  </a:extLst>
                </a:gridCol>
                <a:gridCol w="2004352">
                  <a:extLst>
                    <a:ext uri="{9D8B030D-6E8A-4147-A177-3AD203B41FA5}">
                      <a16:colId xmlns:a16="http://schemas.microsoft.com/office/drawing/2014/main" val="1495970730"/>
                    </a:ext>
                  </a:extLst>
                </a:gridCol>
                <a:gridCol w="2004352">
                  <a:extLst>
                    <a:ext uri="{9D8B030D-6E8A-4147-A177-3AD203B41FA5}">
                      <a16:colId xmlns:a16="http://schemas.microsoft.com/office/drawing/2014/main" val="2407207139"/>
                    </a:ext>
                  </a:extLst>
                </a:gridCol>
              </a:tblGrid>
              <a:tr h="370840">
                <a:tc>
                  <a:txBody>
                    <a:bodyPr/>
                    <a:lstStyle/>
                    <a:p>
                      <a:r>
                        <a:rPr lang="en-US" dirty="0"/>
                        <a:t>Y</a:t>
                      </a:r>
                    </a:p>
                  </a:txBody>
                  <a:tcPr/>
                </a:tc>
                <a:tc>
                  <a:txBody>
                    <a:bodyPr/>
                    <a:lstStyle/>
                    <a:p>
                      <a:r>
                        <a:rPr lang="en-US" dirty="0"/>
                        <a:t>Y</a:t>
                      </a:r>
                    </a:p>
                  </a:txBody>
                  <a:tcPr/>
                </a:tc>
                <a:tc>
                  <a:txBody>
                    <a:bodyPr/>
                    <a:lstStyle/>
                    <a:p>
                      <a:r>
                        <a:rPr lang="en-US" dirty="0"/>
                        <a:t>Y</a:t>
                      </a:r>
                    </a:p>
                  </a:txBody>
                  <a:tcPr/>
                </a:tc>
                <a:tc>
                  <a:txBody>
                    <a:bodyPr/>
                    <a:lstStyle/>
                    <a:p>
                      <a:r>
                        <a:rPr lang="en-US" dirty="0"/>
                        <a:t>Y</a:t>
                      </a:r>
                    </a:p>
                  </a:txBody>
                  <a:tcPr/>
                </a:tc>
                <a:tc>
                  <a:txBody>
                    <a:bodyPr/>
                    <a:lstStyle/>
                    <a:p>
                      <a:r>
                        <a:rPr lang="en-US" dirty="0"/>
                        <a:t>Y</a:t>
                      </a:r>
                    </a:p>
                  </a:txBody>
                  <a:tcPr/>
                </a:tc>
                <a:extLst>
                  <a:ext uri="{0D108BD9-81ED-4DB2-BD59-A6C34878D82A}">
                    <a16:rowId xmlns:a16="http://schemas.microsoft.com/office/drawing/2014/main" val="1091342563"/>
                  </a:ext>
                </a:extLst>
              </a:tr>
              <a:tr h="370840">
                <a:tc>
                  <a:txBody>
                    <a:bodyPr/>
                    <a:lstStyle/>
                    <a:p>
                      <a:r>
                        <a:rPr lang="en-US" dirty="0"/>
                        <a:t>15s</a:t>
                      </a:r>
                    </a:p>
                  </a:txBody>
                  <a:tcPr/>
                </a:tc>
                <a:tc>
                  <a:txBody>
                    <a:bodyPr/>
                    <a:lstStyle/>
                    <a:p>
                      <a:r>
                        <a:rPr lang="en-US" dirty="0"/>
                        <a:t>14s</a:t>
                      </a:r>
                    </a:p>
                  </a:txBody>
                  <a:tcPr/>
                </a:tc>
                <a:tc>
                  <a:txBody>
                    <a:bodyPr/>
                    <a:lstStyle/>
                    <a:p>
                      <a:r>
                        <a:rPr lang="en-US" dirty="0"/>
                        <a:t>16s</a:t>
                      </a:r>
                    </a:p>
                  </a:txBody>
                  <a:tcPr/>
                </a:tc>
                <a:tc>
                  <a:txBody>
                    <a:bodyPr/>
                    <a:lstStyle/>
                    <a:p>
                      <a:r>
                        <a:rPr lang="en-US" dirty="0"/>
                        <a:t>15s</a:t>
                      </a:r>
                    </a:p>
                  </a:txBody>
                  <a:tcPr/>
                </a:tc>
                <a:tc>
                  <a:txBody>
                    <a:bodyPr/>
                    <a:lstStyle/>
                    <a:p>
                      <a:r>
                        <a:rPr lang="en-US" dirty="0"/>
                        <a:t>17s</a:t>
                      </a:r>
                    </a:p>
                  </a:txBody>
                  <a:tcPr/>
                </a:tc>
                <a:extLst>
                  <a:ext uri="{0D108BD9-81ED-4DB2-BD59-A6C34878D82A}">
                    <a16:rowId xmlns:a16="http://schemas.microsoft.com/office/drawing/2014/main" val="736845191"/>
                  </a:ext>
                </a:extLst>
              </a:tr>
            </a:tbl>
          </a:graphicData>
        </a:graphic>
      </p:graphicFrame>
    </p:spTree>
    <p:extLst>
      <p:ext uri="{BB962C8B-B14F-4D97-AF65-F5344CB8AC3E}">
        <p14:creationId xmlns:p14="http://schemas.microsoft.com/office/powerpoint/2010/main" val="1681887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F32FEC-5842-45FF-A529-9B92D7069C71}"/>
              </a:ext>
            </a:extLst>
          </p:cNvPr>
          <p:cNvSpPr>
            <a:spLocks noGrp="1"/>
          </p:cNvSpPr>
          <p:nvPr>
            <p:ph idx="1"/>
          </p:nvPr>
        </p:nvSpPr>
        <p:spPr>
          <a:xfrm>
            <a:off x="913795" y="365760"/>
            <a:ext cx="10353762" cy="6191794"/>
          </a:xfrm>
        </p:spPr>
        <p:txBody>
          <a:bodyPr/>
          <a:lstStyle/>
          <a:p>
            <a:r>
              <a:rPr lang="en-US" dirty="0"/>
              <a:t>Read favorite food bloggers blog</a:t>
            </a:r>
          </a:p>
          <a:p>
            <a:endParaRPr lang="en-US" dirty="0"/>
          </a:p>
          <a:p>
            <a:endParaRPr lang="en-US" dirty="0"/>
          </a:p>
          <a:p>
            <a:endParaRPr lang="en-US" dirty="0"/>
          </a:p>
          <a:p>
            <a:endParaRPr lang="en-US" dirty="0"/>
          </a:p>
          <a:p>
            <a:r>
              <a:rPr lang="en-US" dirty="0"/>
              <a:t>Ask a question using chatbot</a:t>
            </a:r>
          </a:p>
          <a:p>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F2D77AC3-DFDD-4C22-A854-6F1E3879524F}"/>
              </a:ext>
            </a:extLst>
          </p:cNvPr>
          <p:cNvGraphicFramePr>
            <a:graphicFrameLocks noGrp="1"/>
          </p:cNvGraphicFramePr>
          <p:nvPr>
            <p:extLst>
              <p:ext uri="{D42A27DB-BD31-4B8C-83A1-F6EECF244321}">
                <p14:modId xmlns:p14="http://schemas.microsoft.com/office/powerpoint/2010/main" val="2272118327"/>
              </p:ext>
            </p:extLst>
          </p:nvPr>
        </p:nvGraphicFramePr>
        <p:xfrm>
          <a:off x="1254515" y="967861"/>
          <a:ext cx="9672321" cy="1280160"/>
        </p:xfrm>
        <a:graphic>
          <a:graphicData uri="http://schemas.openxmlformats.org/drawingml/2006/table">
            <a:tbl>
              <a:tblPr firstRow="1" bandRow="1">
                <a:tableStyleId>{5C22544A-7EE6-4342-B048-85BDC9FD1C3A}</a:tableStyleId>
              </a:tblPr>
              <a:tblGrid>
                <a:gridCol w="1934464">
                  <a:extLst>
                    <a:ext uri="{9D8B030D-6E8A-4147-A177-3AD203B41FA5}">
                      <a16:colId xmlns:a16="http://schemas.microsoft.com/office/drawing/2014/main" val="4208003540"/>
                    </a:ext>
                  </a:extLst>
                </a:gridCol>
                <a:gridCol w="2834301">
                  <a:extLst>
                    <a:ext uri="{9D8B030D-6E8A-4147-A177-3AD203B41FA5}">
                      <a16:colId xmlns:a16="http://schemas.microsoft.com/office/drawing/2014/main" val="3043171311"/>
                    </a:ext>
                  </a:extLst>
                </a:gridCol>
                <a:gridCol w="1034628">
                  <a:extLst>
                    <a:ext uri="{9D8B030D-6E8A-4147-A177-3AD203B41FA5}">
                      <a16:colId xmlns:a16="http://schemas.microsoft.com/office/drawing/2014/main" val="708518494"/>
                    </a:ext>
                  </a:extLst>
                </a:gridCol>
                <a:gridCol w="1934464">
                  <a:extLst>
                    <a:ext uri="{9D8B030D-6E8A-4147-A177-3AD203B41FA5}">
                      <a16:colId xmlns:a16="http://schemas.microsoft.com/office/drawing/2014/main" val="3448988530"/>
                    </a:ext>
                  </a:extLst>
                </a:gridCol>
                <a:gridCol w="1934464">
                  <a:extLst>
                    <a:ext uri="{9D8B030D-6E8A-4147-A177-3AD203B41FA5}">
                      <a16:colId xmlns:a16="http://schemas.microsoft.com/office/drawing/2014/main" val="3679988461"/>
                    </a:ext>
                  </a:extLst>
                </a:gridCol>
              </a:tblGrid>
              <a:tr h="253447">
                <a:tc>
                  <a:txBody>
                    <a:bodyPr/>
                    <a:lstStyle/>
                    <a:p>
                      <a:pPr algn="ctr"/>
                      <a:r>
                        <a:rPr lang="en-US" dirty="0"/>
                        <a:t>Y</a:t>
                      </a:r>
                    </a:p>
                  </a:txBody>
                  <a:tcPr/>
                </a:tc>
                <a:tc>
                  <a:txBody>
                    <a:bodyPr/>
                    <a:lstStyle/>
                    <a:p>
                      <a:pPr algn="ctr"/>
                      <a:r>
                        <a:rPr lang="en-US" dirty="0"/>
                        <a:t>N</a:t>
                      </a:r>
                    </a:p>
                  </a:txBody>
                  <a:tcPr/>
                </a:tc>
                <a:tc>
                  <a:txBody>
                    <a:bodyPr/>
                    <a:lstStyle/>
                    <a:p>
                      <a:pPr algn="ctr"/>
                      <a:r>
                        <a:rPr lang="en-US" dirty="0"/>
                        <a:t>Y</a:t>
                      </a:r>
                    </a:p>
                  </a:txBody>
                  <a:tcPr/>
                </a:tc>
                <a:tc>
                  <a:txBody>
                    <a:bodyPr/>
                    <a:lstStyle/>
                    <a:p>
                      <a:pPr algn="ctr"/>
                      <a:r>
                        <a:rPr lang="en-US" dirty="0"/>
                        <a:t>Y</a:t>
                      </a:r>
                    </a:p>
                  </a:txBody>
                  <a:tcPr/>
                </a:tc>
                <a:tc>
                  <a:txBody>
                    <a:bodyPr/>
                    <a:lstStyle/>
                    <a:p>
                      <a:pPr algn="ctr"/>
                      <a:r>
                        <a:rPr lang="en-US" dirty="0"/>
                        <a:t>Y</a:t>
                      </a:r>
                    </a:p>
                  </a:txBody>
                  <a:tcPr/>
                </a:tc>
                <a:extLst>
                  <a:ext uri="{0D108BD9-81ED-4DB2-BD59-A6C34878D82A}">
                    <a16:rowId xmlns:a16="http://schemas.microsoft.com/office/drawing/2014/main" val="1922551080"/>
                  </a:ext>
                </a:extLst>
              </a:tr>
              <a:tr h="633618">
                <a:tc>
                  <a:txBody>
                    <a:bodyPr/>
                    <a:lstStyle/>
                    <a:p>
                      <a:pPr algn="ctr"/>
                      <a:r>
                        <a:rPr lang="en-US" dirty="0"/>
                        <a:t>3s</a:t>
                      </a:r>
                    </a:p>
                  </a:txBody>
                  <a:tcPr/>
                </a:tc>
                <a:tc>
                  <a:txBody>
                    <a:bodyPr/>
                    <a:lstStyle/>
                    <a:p>
                      <a:pPr algn="ctr"/>
                      <a:r>
                        <a:rPr lang="en-US" dirty="0"/>
                        <a:t>12s</a:t>
                      </a:r>
                    </a:p>
                    <a:p>
                      <a:pPr algn="ctr"/>
                      <a:r>
                        <a:rPr lang="en-US" dirty="0"/>
                        <a:t>Person was expecting a search field</a:t>
                      </a:r>
                    </a:p>
                  </a:txBody>
                  <a:tcPr/>
                </a:tc>
                <a:tc>
                  <a:txBody>
                    <a:bodyPr/>
                    <a:lstStyle/>
                    <a:p>
                      <a:pPr algn="ctr"/>
                      <a:r>
                        <a:rPr lang="en-US" dirty="0"/>
                        <a:t>4s</a:t>
                      </a:r>
                    </a:p>
                  </a:txBody>
                  <a:tcPr/>
                </a:tc>
                <a:tc>
                  <a:txBody>
                    <a:bodyPr/>
                    <a:lstStyle/>
                    <a:p>
                      <a:pPr algn="ctr"/>
                      <a:r>
                        <a:rPr lang="en-US" dirty="0"/>
                        <a:t>2s</a:t>
                      </a:r>
                    </a:p>
                  </a:txBody>
                  <a:tcPr/>
                </a:tc>
                <a:tc>
                  <a:txBody>
                    <a:bodyPr/>
                    <a:lstStyle/>
                    <a:p>
                      <a:pPr algn="ctr"/>
                      <a:r>
                        <a:rPr lang="en-US" dirty="0"/>
                        <a:t>4s</a:t>
                      </a:r>
                    </a:p>
                  </a:txBody>
                  <a:tcPr/>
                </a:tc>
                <a:extLst>
                  <a:ext uri="{0D108BD9-81ED-4DB2-BD59-A6C34878D82A}">
                    <a16:rowId xmlns:a16="http://schemas.microsoft.com/office/drawing/2014/main" val="1656826571"/>
                  </a:ext>
                </a:extLst>
              </a:tr>
            </a:tbl>
          </a:graphicData>
        </a:graphic>
      </p:graphicFrame>
      <p:graphicFrame>
        <p:nvGraphicFramePr>
          <p:cNvPr id="5" name="Table 4">
            <a:extLst>
              <a:ext uri="{FF2B5EF4-FFF2-40B4-BE49-F238E27FC236}">
                <a16:creationId xmlns:a16="http://schemas.microsoft.com/office/drawing/2014/main" id="{D4C892AA-15C9-4AB0-9028-071606618C68}"/>
              </a:ext>
            </a:extLst>
          </p:cNvPr>
          <p:cNvGraphicFramePr>
            <a:graphicFrameLocks noGrp="1"/>
          </p:cNvGraphicFramePr>
          <p:nvPr>
            <p:extLst>
              <p:ext uri="{D42A27DB-BD31-4B8C-83A1-F6EECF244321}">
                <p14:modId xmlns:p14="http://schemas.microsoft.com/office/powerpoint/2010/main" val="3956277524"/>
              </p:ext>
            </p:extLst>
          </p:nvPr>
        </p:nvGraphicFramePr>
        <p:xfrm>
          <a:off x="1254515" y="3429000"/>
          <a:ext cx="9672320" cy="1280160"/>
        </p:xfrm>
        <a:graphic>
          <a:graphicData uri="http://schemas.openxmlformats.org/drawingml/2006/table">
            <a:tbl>
              <a:tblPr firstRow="1" bandRow="1">
                <a:tableStyleId>{5C22544A-7EE6-4342-B048-85BDC9FD1C3A}</a:tableStyleId>
              </a:tblPr>
              <a:tblGrid>
                <a:gridCol w="1934464">
                  <a:extLst>
                    <a:ext uri="{9D8B030D-6E8A-4147-A177-3AD203B41FA5}">
                      <a16:colId xmlns:a16="http://schemas.microsoft.com/office/drawing/2014/main" val="1812180046"/>
                    </a:ext>
                  </a:extLst>
                </a:gridCol>
                <a:gridCol w="1934464">
                  <a:extLst>
                    <a:ext uri="{9D8B030D-6E8A-4147-A177-3AD203B41FA5}">
                      <a16:colId xmlns:a16="http://schemas.microsoft.com/office/drawing/2014/main" val="232603874"/>
                    </a:ext>
                  </a:extLst>
                </a:gridCol>
                <a:gridCol w="1934464">
                  <a:extLst>
                    <a:ext uri="{9D8B030D-6E8A-4147-A177-3AD203B41FA5}">
                      <a16:colId xmlns:a16="http://schemas.microsoft.com/office/drawing/2014/main" val="1601240730"/>
                    </a:ext>
                  </a:extLst>
                </a:gridCol>
                <a:gridCol w="1934464">
                  <a:extLst>
                    <a:ext uri="{9D8B030D-6E8A-4147-A177-3AD203B41FA5}">
                      <a16:colId xmlns:a16="http://schemas.microsoft.com/office/drawing/2014/main" val="3603903213"/>
                    </a:ext>
                  </a:extLst>
                </a:gridCol>
                <a:gridCol w="1934464">
                  <a:extLst>
                    <a:ext uri="{9D8B030D-6E8A-4147-A177-3AD203B41FA5}">
                      <a16:colId xmlns:a16="http://schemas.microsoft.com/office/drawing/2014/main" val="3664763996"/>
                    </a:ext>
                  </a:extLst>
                </a:gridCol>
              </a:tblGrid>
              <a:tr h="334071">
                <a:tc>
                  <a:txBody>
                    <a:bodyPr/>
                    <a:lstStyle/>
                    <a:p>
                      <a:pPr algn="ctr"/>
                      <a:r>
                        <a:rPr lang="en-US" dirty="0"/>
                        <a:t>Y</a:t>
                      </a:r>
                    </a:p>
                  </a:txBody>
                  <a:tcPr/>
                </a:tc>
                <a:tc>
                  <a:txBody>
                    <a:bodyPr/>
                    <a:lstStyle/>
                    <a:p>
                      <a:pPr algn="ctr"/>
                      <a:r>
                        <a:rPr lang="en-US" dirty="0"/>
                        <a:t>N</a:t>
                      </a:r>
                    </a:p>
                  </a:txBody>
                  <a:tcPr/>
                </a:tc>
                <a:tc>
                  <a:txBody>
                    <a:bodyPr/>
                    <a:lstStyle/>
                    <a:p>
                      <a:pPr algn="ctr"/>
                      <a:r>
                        <a:rPr lang="en-US" dirty="0"/>
                        <a:t>Y</a:t>
                      </a:r>
                    </a:p>
                  </a:txBody>
                  <a:tcPr/>
                </a:tc>
                <a:tc>
                  <a:txBody>
                    <a:bodyPr/>
                    <a:lstStyle/>
                    <a:p>
                      <a:pPr algn="ctr"/>
                      <a:r>
                        <a:rPr lang="en-US" dirty="0"/>
                        <a:t>Y</a:t>
                      </a:r>
                    </a:p>
                  </a:txBody>
                  <a:tcPr/>
                </a:tc>
                <a:tc>
                  <a:txBody>
                    <a:bodyPr/>
                    <a:lstStyle/>
                    <a:p>
                      <a:pPr algn="ctr"/>
                      <a:r>
                        <a:rPr lang="en-US" dirty="0"/>
                        <a:t>Y</a:t>
                      </a:r>
                    </a:p>
                  </a:txBody>
                  <a:tcPr/>
                </a:tc>
                <a:extLst>
                  <a:ext uri="{0D108BD9-81ED-4DB2-BD59-A6C34878D82A}">
                    <a16:rowId xmlns:a16="http://schemas.microsoft.com/office/drawing/2014/main" val="742857756"/>
                  </a:ext>
                </a:extLst>
              </a:tr>
              <a:tr h="370840">
                <a:tc>
                  <a:txBody>
                    <a:bodyPr/>
                    <a:lstStyle/>
                    <a:p>
                      <a:pPr algn="ctr"/>
                      <a:r>
                        <a:rPr lang="en-US" dirty="0"/>
                        <a:t>3s</a:t>
                      </a:r>
                    </a:p>
                  </a:txBody>
                  <a:tcPr/>
                </a:tc>
                <a:tc>
                  <a:txBody>
                    <a:bodyPr/>
                    <a:lstStyle/>
                    <a:p>
                      <a:r>
                        <a:rPr lang="en-US" dirty="0"/>
                        <a:t>Person didn’t explore the website</a:t>
                      </a:r>
                    </a:p>
                  </a:txBody>
                  <a:tcPr/>
                </a:tc>
                <a:tc>
                  <a:txBody>
                    <a:bodyPr/>
                    <a:lstStyle/>
                    <a:p>
                      <a:pPr algn="ctr"/>
                      <a:r>
                        <a:rPr lang="en-US" dirty="0"/>
                        <a:t>5s</a:t>
                      </a:r>
                    </a:p>
                  </a:txBody>
                  <a:tcPr/>
                </a:tc>
                <a:tc>
                  <a:txBody>
                    <a:bodyPr/>
                    <a:lstStyle/>
                    <a:p>
                      <a:pPr algn="ctr"/>
                      <a:r>
                        <a:rPr lang="en-US" dirty="0"/>
                        <a:t>6s</a:t>
                      </a:r>
                    </a:p>
                  </a:txBody>
                  <a:tcPr/>
                </a:tc>
                <a:tc>
                  <a:txBody>
                    <a:bodyPr/>
                    <a:lstStyle/>
                    <a:p>
                      <a:pPr algn="ctr"/>
                      <a:r>
                        <a:rPr lang="en-US" dirty="0"/>
                        <a:t>5s</a:t>
                      </a:r>
                    </a:p>
                  </a:txBody>
                  <a:tcPr/>
                </a:tc>
                <a:extLst>
                  <a:ext uri="{0D108BD9-81ED-4DB2-BD59-A6C34878D82A}">
                    <a16:rowId xmlns:a16="http://schemas.microsoft.com/office/drawing/2014/main" val="2904460701"/>
                  </a:ext>
                </a:extLst>
              </a:tr>
            </a:tbl>
          </a:graphicData>
        </a:graphic>
      </p:graphicFrame>
    </p:spTree>
    <p:extLst>
      <p:ext uri="{BB962C8B-B14F-4D97-AF65-F5344CB8AC3E}">
        <p14:creationId xmlns:p14="http://schemas.microsoft.com/office/powerpoint/2010/main" val="3239859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540BB-B3EC-4223-9A41-23F7D87B9BA6}"/>
              </a:ext>
            </a:extLst>
          </p:cNvPr>
          <p:cNvSpPr>
            <a:spLocks noGrp="1"/>
          </p:cNvSpPr>
          <p:nvPr>
            <p:ph type="title"/>
          </p:nvPr>
        </p:nvSpPr>
        <p:spPr>
          <a:xfrm>
            <a:off x="1435442" y="736964"/>
            <a:ext cx="3932237" cy="659674"/>
          </a:xfrm>
        </p:spPr>
        <p:txBody>
          <a:bodyPr/>
          <a:lstStyle/>
          <a:p>
            <a:r>
              <a:rPr lang="en-US" dirty="0"/>
              <a:t>Card Sorting</a:t>
            </a:r>
          </a:p>
        </p:txBody>
      </p:sp>
      <p:pic>
        <p:nvPicPr>
          <p:cNvPr id="6" name="Content Placeholder 5" descr="A picture containing text&#10;&#10;Description automatically generated">
            <a:extLst>
              <a:ext uri="{FF2B5EF4-FFF2-40B4-BE49-F238E27FC236}">
                <a16:creationId xmlns:a16="http://schemas.microsoft.com/office/drawing/2014/main" id="{00339A0A-BEC5-4AE2-97AC-941E84D297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28929" y="609600"/>
            <a:ext cx="3888630" cy="5181600"/>
          </a:xfrm>
        </p:spPr>
      </p:pic>
      <p:sp>
        <p:nvSpPr>
          <p:cNvPr id="4" name="Text Placeholder 3">
            <a:extLst>
              <a:ext uri="{FF2B5EF4-FFF2-40B4-BE49-F238E27FC236}">
                <a16:creationId xmlns:a16="http://schemas.microsoft.com/office/drawing/2014/main" id="{7D31F0E9-2269-490D-B05F-F1A9D0CA6C80}"/>
              </a:ext>
            </a:extLst>
          </p:cNvPr>
          <p:cNvSpPr>
            <a:spLocks noGrp="1"/>
          </p:cNvSpPr>
          <p:nvPr>
            <p:ph type="body" sz="half" idx="2"/>
          </p:nvPr>
        </p:nvSpPr>
        <p:spPr>
          <a:xfrm>
            <a:off x="917228" y="1837678"/>
            <a:ext cx="4968667" cy="3953521"/>
          </a:xfrm>
        </p:spPr>
        <p:txBody>
          <a:bodyPr>
            <a:normAutofit/>
          </a:bodyPr>
          <a:lstStyle/>
          <a:p>
            <a:pPr marL="285750" indent="-285750" algn="l">
              <a:buFont typeface="Arial" panose="020B0604020202020204" pitchFamily="34" charset="0"/>
              <a:buChar char="•"/>
            </a:pPr>
            <a:r>
              <a:rPr lang="en-US" sz="1800" dirty="0"/>
              <a:t>We conducted card sorting to understand visual hierarchy for filter menu in slurp. By using card sort we reduced the options to around 60%</a:t>
            </a:r>
          </a:p>
          <a:p>
            <a:pPr marL="285750" indent="-285750" algn="l">
              <a:buFont typeface="Arial" panose="020B0604020202020204" pitchFamily="34" charset="0"/>
              <a:buChar char="•"/>
            </a:pPr>
            <a:r>
              <a:rPr lang="en-US" sz="1800" dirty="0"/>
              <a:t>We asked participants to arrange cards according to their preference and remove options which they seem irrelevant</a:t>
            </a:r>
            <a:endParaRPr lang="en-US" sz="1400" dirty="0"/>
          </a:p>
        </p:txBody>
      </p:sp>
    </p:spTree>
    <p:extLst>
      <p:ext uri="{BB962C8B-B14F-4D97-AF65-F5344CB8AC3E}">
        <p14:creationId xmlns:p14="http://schemas.microsoft.com/office/powerpoint/2010/main" val="4292465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792F7E1-FE96-A84A-A7FB-63FE108D0C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96994" y="2724150"/>
            <a:ext cx="952500" cy="952500"/>
          </a:xfrm>
        </p:spPr>
      </p:pic>
      <p:pic>
        <p:nvPicPr>
          <p:cNvPr id="10" name="Picture 9" descr="A close up of text on a white background&#10;&#10;Description automatically generated">
            <a:extLst>
              <a:ext uri="{FF2B5EF4-FFF2-40B4-BE49-F238E27FC236}">
                <a16:creationId xmlns:a16="http://schemas.microsoft.com/office/drawing/2014/main" id="{E181793A-88E1-8048-BA1D-A85CC0C4E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8488" y="0"/>
            <a:ext cx="2953512" cy="3857649"/>
          </a:xfrm>
          <a:prstGeom prst="rect">
            <a:avLst/>
          </a:prstGeom>
        </p:spPr>
      </p:pic>
      <p:pic>
        <p:nvPicPr>
          <p:cNvPr id="12" name="Picture 11" descr="A close up of text on a white background&#10;&#10;Description automatically generated">
            <a:extLst>
              <a:ext uri="{FF2B5EF4-FFF2-40B4-BE49-F238E27FC236}">
                <a16:creationId xmlns:a16="http://schemas.microsoft.com/office/drawing/2014/main" id="{704A6D27-94C8-704A-B1DB-3AF0B0813A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7246" y="78978"/>
            <a:ext cx="3251449" cy="3779797"/>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AE542809-F593-634C-A165-E90E6611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3650" y="-23923"/>
            <a:ext cx="3066017" cy="4245404"/>
          </a:xfrm>
          <a:prstGeom prst="rect">
            <a:avLst/>
          </a:prstGeom>
        </p:spPr>
      </p:pic>
      <p:pic>
        <p:nvPicPr>
          <p:cNvPr id="16" name="Picture 15" descr="A close up of text on a white background&#10;&#10;Description automatically generated">
            <a:extLst>
              <a:ext uri="{FF2B5EF4-FFF2-40B4-BE49-F238E27FC236}">
                <a16:creationId xmlns:a16="http://schemas.microsoft.com/office/drawing/2014/main" id="{21E44D52-BB8A-5444-8B50-0BD1521073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03" y="-23923"/>
            <a:ext cx="3396323" cy="4245404"/>
          </a:xfrm>
          <a:prstGeom prst="rect">
            <a:avLst/>
          </a:prstGeom>
        </p:spPr>
      </p:pic>
    </p:spTree>
    <p:extLst>
      <p:ext uri="{BB962C8B-B14F-4D97-AF65-F5344CB8AC3E}">
        <p14:creationId xmlns:p14="http://schemas.microsoft.com/office/powerpoint/2010/main" val="404470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3ACFC76B-CC67-4BF7-AC5E-44D4D84CE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46ED1-BE2C-4B94-8CFE-A5ED50873087}"/>
              </a:ext>
            </a:extLst>
          </p:cNvPr>
          <p:cNvSpPr>
            <a:spLocks noGrp="1"/>
          </p:cNvSpPr>
          <p:nvPr>
            <p:ph type="title"/>
          </p:nvPr>
        </p:nvSpPr>
        <p:spPr>
          <a:xfrm>
            <a:off x="0" y="93465"/>
            <a:ext cx="12192000" cy="1326321"/>
          </a:xfrm>
        </p:spPr>
        <p:txBody>
          <a:bodyPr vert="horz" lIns="91440" tIns="45720" rIns="91440" bIns="45720" rtlCol="0" anchor="ctr">
            <a:normAutofit/>
          </a:bodyPr>
          <a:lstStyle/>
          <a:p>
            <a:r>
              <a:rPr lang="en-US" sz="3400" dirty="0"/>
              <a:t>PROTOTYPE</a:t>
            </a:r>
          </a:p>
        </p:txBody>
      </p:sp>
      <p:pic>
        <p:nvPicPr>
          <p:cNvPr id="6" name="Content Placeholder 5" descr="A close up of text on a white background&#10;&#10;Description generated with very high confidence">
            <a:extLst>
              <a:ext uri="{FF2B5EF4-FFF2-40B4-BE49-F238E27FC236}">
                <a16:creationId xmlns:a16="http://schemas.microsoft.com/office/drawing/2014/main" id="{E44BE9E3-FA9C-4068-B22D-E834E9305E7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0"/>
          <a:stretch/>
        </p:blipFill>
        <p:spPr>
          <a:xfrm>
            <a:off x="1462793" y="1419786"/>
            <a:ext cx="4486747" cy="5019710"/>
          </a:xfrm>
          <a:prstGeom prst="rect">
            <a:avLst/>
          </a:prstGeom>
        </p:spPr>
      </p:pic>
      <p:pic>
        <p:nvPicPr>
          <p:cNvPr id="8" name="Picture 7" descr="A close up of a piece of paper&#10;&#10;Description generated with very high confidence">
            <a:extLst>
              <a:ext uri="{FF2B5EF4-FFF2-40B4-BE49-F238E27FC236}">
                <a16:creationId xmlns:a16="http://schemas.microsoft.com/office/drawing/2014/main" id="{1714CACE-ED9D-43A2-B747-6C289D154B5F}"/>
              </a:ext>
            </a:extLst>
          </p:cNvPr>
          <p:cNvPicPr>
            <a:picLocks noChangeAspect="1"/>
          </p:cNvPicPr>
          <p:nvPr/>
        </p:nvPicPr>
        <p:blipFill rotWithShape="1">
          <a:blip r:embed="rId4">
            <a:extLst>
              <a:ext uri="{28A0092B-C50C-407E-A947-70E740481C1C}">
                <a14:useLocalDpi xmlns:a14="http://schemas.microsoft.com/office/drawing/2010/main" val="0"/>
              </a:ext>
            </a:extLst>
          </a:blip>
          <a:srcRect t="196" r="2" b="2"/>
          <a:stretch/>
        </p:blipFill>
        <p:spPr>
          <a:xfrm>
            <a:off x="6331313" y="1419785"/>
            <a:ext cx="4486746" cy="5019711"/>
          </a:xfrm>
          <a:prstGeom prst="rect">
            <a:avLst/>
          </a:prstGeom>
        </p:spPr>
      </p:pic>
    </p:spTree>
    <p:extLst>
      <p:ext uri="{BB962C8B-B14F-4D97-AF65-F5344CB8AC3E}">
        <p14:creationId xmlns:p14="http://schemas.microsoft.com/office/powerpoint/2010/main" val="1279970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0BDB6B8-29D3-461A-AC68-112BDDD5A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E774B72-D389-434F-B801-623FBDC6C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text on a white background&#10;&#10;Description generated with very high confidence">
            <a:extLst>
              <a:ext uri="{FF2B5EF4-FFF2-40B4-BE49-F238E27FC236}">
                <a16:creationId xmlns:a16="http://schemas.microsoft.com/office/drawing/2014/main" id="{A0D02D99-254D-1A43-BAC8-4201344D1E27}"/>
              </a:ext>
            </a:extLst>
          </p:cNvPr>
          <p:cNvPicPr>
            <a:picLocks noChangeAspect="1"/>
          </p:cNvPicPr>
          <p:nvPr/>
        </p:nvPicPr>
        <p:blipFill rotWithShape="1">
          <a:blip r:embed="rId3">
            <a:extLst>
              <a:ext uri="{28A0092B-C50C-407E-A947-70E740481C1C}">
                <a14:useLocalDpi xmlns:a14="http://schemas.microsoft.com/office/drawing/2010/main" val="0"/>
              </a:ext>
            </a:extLst>
          </a:blip>
          <a:srcRect l="1" r="190"/>
          <a:stretch/>
        </p:blipFill>
        <p:spPr>
          <a:xfrm>
            <a:off x="477012" y="462728"/>
            <a:ext cx="5447747" cy="5915211"/>
          </a:xfrm>
          <a:prstGeom prst="rect">
            <a:avLst/>
          </a:prstGeom>
        </p:spPr>
      </p:pic>
      <p:sp>
        <p:nvSpPr>
          <p:cNvPr id="15" name="Rectangle 14">
            <a:extLst>
              <a:ext uri="{FF2B5EF4-FFF2-40B4-BE49-F238E27FC236}">
                <a16:creationId xmlns:a16="http://schemas.microsoft.com/office/drawing/2014/main" id="{B6FCA177-D89C-404F-ADF9-21F28B4989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text on a white background&#10;&#10;Description generated with very high confidence">
            <a:extLst>
              <a:ext uri="{FF2B5EF4-FFF2-40B4-BE49-F238E27FC236}">
                <a16:creationId xmlns:a16="http://schemas.microsoft.com/office/drawing/2014/main" id="{DF9F2BE6-D8C9-1740-88CA-721F41D7C4F8}"/>
              </a:ext>
            </a:extLst>
          </p:cNvPr>
          <p:cNvPicPr>
            <a:picLocks noChangeAspect="1"/>
          </p:cNvPicPr>
          <p:nvPr/>
        </p:nvPicPr>
        <p:blipFill rotWithShape="1">
          <a:blip r:embed="rId4">
            <a:extLst>
              <a:ext uri="{28A0092B-C50C-407E-A947-70E740481C1C}">
                <a14:useLocalDpi xmlns:a14="http://schemas.microsoft.com/office/drawing/2010/main" val="0"/>
              </a:ext>
            </a:extLst>
          </a:blip>
          <a:srcRect t="-266" r="-2" b="-4"/>
          <a:stretch/>
        </p:blipFill>
        <p:spPr>
          <a:xfrm>
            <a:off x="6268573" y="502787"/>
            <a:ext cx="5446414" cy="5913764"/>
          </a:xfrm>
          <a:prstGeom prst="rect">
            <a:avLst/>
          </a:prstGeom>
        </p:spPr>
      </p:pic>
    </p:spTree>
    <p:extLst>
      <p:ext uri="{BB962C8B-B14F-4D97-AF65-F5344CB8AC3E}">
        <p14:creationId xmlns:p14="http://schemas.microsoft.com/office/powerpoint/2010/main" val="2637628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722A-2AE3-4CFD-83AE-B5463148B237}"/>
              </a:ext>
            </a:extLst>
          </p:cNvPr>
          <p:cNvSpPr>
            <a:spLocks noGrp="1"/>
          </p:cNvSpPr>
          <p:nvPr>
            <p:ph type="title"/>
          </p:nvPr>
        </p:nvSpPr>
        <p:spPr>
          <a:xfrm>
            <a:off x="838200" y="365125"/>
            <a:ext cx="10515600" cy="734805"/>
          </a:xfrm>
        </p:spPr>
        <p:txBody>
          <a:bodyPr>
            <a:normAutofit/>
          </a:bodyPr>
          <a:lstStyle/>
          <a:p>
            <a:r>
              <a:rPr lang="en-US" dirty="0"/>
              <a:t>SURVEY results</a:t>
            </a:r>
          </a:p>
        </p:txBody>
      </p:sp>
      <p:pic>
        <p:nvPicPr>
          <p:cNvPr id="5" name="Picture 4" descr="A screenshot of a cell phone&#10;&#10;Description automatically generated">
            <a:extLst>
              <a:ext uri="{FF2B5EF4-FFF2-40B4-BE49-F238E27FC236}">
                <a16:creationId xmlns:a16="http://schemas.microsoft.com/office/drawing/2014/main" id="{63D821E6-EFAD-4C4A-9B02-890B20395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709" y="1352550"/>
            <a:ext cx="3931920" cy="213292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9E3A058-F0EB-1943-AB55-77D77EABD1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199" y="3554187"/>
            <a:ext cx="3931920" cy="230639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13DF289-E2C5-A44B-BE24-7C8570E17D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4802" y="3554186"/>
            <a:ext cx="3931920" cy="230639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2BD585D6-3D1A-1C4F-886F-FDC2CA3198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4802" y="1351929"/>
            <a:ext cx="3931920" cy="213292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0B7BAC69-10A8-D049-A65A-26D1609E4A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998" y="3554186"/>
            <a:ext cx="3962460" cy="2306391"/>
          </a:xfrm>
          <a:prstGeom prst="rect">
            <a:avLst/>
          </a:prstGeom>
        </p:spPr>
      </p:pic>
      <p:pic>
        <p:nvPicPr>
          <p:cNvPr id="15" name="Picture 14">
            <a:extLst>
              <a:ext uri="{FF2B5EF4-FFF2-40B4-BE49-F238E27FC236}">
                <a16:creationId xmlns:a16="http://schemas.microsoft.com/office/drawing/2014/main" id="{D5D2D56B-4A9E-B549-BB29-14C58F83EB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18" y="1352550"/>
            <a:ext cx="3941840" cy="2132304"/>
          </a:xfrm>
          <a:prstGeom prst="rect">
            <a:avLst/>
          </a:prstGeom>
        </p:spPr>
      </p:pic>
    </p:spTree>
    <p:extLst>
      <p:ext uri="{BB962C8B-B14F-4D97-AF65-F5344CB8AC3E}">
        <p14:creationId xmlns:p14="http://schemas.microsoft.com/office/powerpoint/2010/main" val="4039338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D208-AC0B-42DF-8565-2E54EDAEBD00}"/>
              </a:ext>
            </a:extLst>
          </p:cNvPr>
          <p:cNvSpPr>
            <a:spLocks noGrp="1"/>
          </p:cNvSpPr>
          <p:nvPr>
            <p:ph type="title"/>
          </p:nvPr>
        </p:nvSpPr>
        <p:spPr/>
        <p:txBody>
          <a:bodyPr/>
          <a:lstStyle/>
          <a:p>
            <a:r>
              <a:rPr lang="en-US" dirty="0"/>
              <a:t>User Feedback</a:t>
            </a:r>
          </a:p>
        </p:txBody>
      </p:sp>
      <p:sp>
        <p:nvSpPr>
          <p:cNvPr id="3" name="Content Placeholder 2">
            <a:extLst>
              <a:ext uri="{FF2B5EF4-FFF2-40B4-BE49-F238E27FC236}">
                <a16:creationId xmlns:a16="http://schemas.microsoft.com/office/drawing/2014/main" id="{4599A2C9-EE35-4810-B8CF-A8A634C11B35}"/>
              </a:ext>
            </a:extLst>
          </p:cNvPr>
          <p:cNvSpPr>
            <a:spLocks noGrp="1"/>
          </p:cNvSpPr>
          <p:nvPr>
            <p:ph idx="1"/>
          </p:nvPr>
        </p:nvSpPr>
        <p:spPr/>
        <p:txBody>
          <a:bodyPr/>
          <a:lstStyle/>
          <a:p>
            <a:r>
              <a:rPr lang="en-US" dirty="0"/>
              <a:t>User wanted a ‘search’  option in the blogs section</a:t>
            </a:r>
          </a:p>
          <a:p>
            <a:r>
              <a:rPr lang="en-US" dirty="0"/>
              <a:t>Make ‘deal’ option more prominent</a:t>
            </a:r>
          </a:p>
          <a:p>
            <a:r>
              <a:rPr lang="en-US" dirty="0"/>
              <a:t>User requested the option to mark restaurants as ‘Favorite’</a:t>
            </a:r>
          </a:p>
          <a:p>
            <a:r>
              <a:rPr lang="en-US" dirty="0"/>
              <a:t>‘Support’ option could have a better visibility</a:t>
            </a:r>
          </a:p>
          <a:p>
            <a:r>
              <a:rPr lang="en-US" dirty="0"/>
              <a:t>User wanted to have a detailed info on the ‘busy hours’ of the restaurants</a:t>
            </a:r>
          </a:p>
          <a:p>
            <a:r>
              <a:rPr lang="en-US" dirty="0"/>
              <a:t>User requested for better search filters like ‘tags’</a:t>
            </a:r>
          </a:p>
          <a:p>
            <a:endParaRPr lang="en-US" dirty="0"/>
          </a:p>
          <a:p>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225516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1ACC1-BED2-4AB1-B49D-CC51CE858442}"/>
              </a:ext>
            </a:extLst>
          </p:cNvPr>
          <p:cNvSpPr>
            <a:spLocks noGrp="1"/>
          </p:cNvSpPr>
          <p:nvPr>
            <p:ph type="title"/>
          </p:nvPr>
        </p:nvSpPr>
        <p:spPr>
          <a:xfrm>
            <a:off x="4500979" y="465839"/>
            <a:ext cx="3567508" cy="997640"/>
          </a:xfrm>
        </p:spPr>
        <p:txBody>
          <a:bodyPr anchor="b">
            <a:noAutofit/>
          </a:bodyPr>
          <a:lstStyle/>
          <a:p>
            <a:pPr algn="l"/>
            <a:r>
              <a:rPr lang="en-US" dirty="0"/>
              <a:t>Background</a:t>
            </a:r>
          </a:p>
        </p:txBody>
      </p:sp>
      <p:pic>
        <p:nvPicPr>
          <p:cNvPr id="8" name="Picture 7">
            <a:extLst>
              <a:ext uri="{FF2B5EF4-FFF2-40B4-BE49-F238E27FC236}">
                <a16:creationId xmlns:a16="http://schemas.microsoft.com/office/drawing/2014/main" id="{DD5CEDBA-9F8C-4E21-BF89-66A740D80C83}"/>
              </a:ext>
            </a:extLst>
          </p:cNvPr>
          <p:cNvPicPr>
            <a:picLocks noChangeAspect="1"/>
          </p:cNvPicPr>
          <p:nvPr/>
        </p:nvPicPr>
        <p:blipFill>
          <a:blip r:embed="rId3"/>
          <a:stretch>
            <a:fillRect/>
          </a:stretch>
        </p:blipFill>
        <p:spPr>
          <a:xfrm>
            <a:off x="520806" y="2031650"/>
            <a:ext cx="7212920" cy="3931041"/>
          </a:xfrm>
          <a:prstGeom prst="rect">
            <a:avLst/>
          </a:prstGeom>
        </p:spPr>
      </p:pic>
      <p:sp>
        <p:nvSpPr>
          <p:cNvPr id="20" name="Content Placeholder 5">
            <a:extLst>
              <a:ext uri="{FF2B5EF4-FFF2-40B4-BE49-F238E27FC236}">
                <a16:creationId xmlns:a16="http://schemas.microsoft.com/office/drawing/2014/main" id="{77CAF217-2C2D-414C-89F6-F6B548CCCA67}"/>
              </a:ext>
            </a:extLst>
          </p:cNvPr>
          <p:cNvSpPr>
            <a:spLocks noGrp="1"/>
          </p:cNvSpPr>
          <p:nvPr>
            <p:ph idx="1"/>
          </p:nvPr>
        </p:nvSpPr>
        <p:spPr>
          <a:xfrm>
            <a:off x="8023809" y="1216241"/>
            <a:ext cx="3729576" cy="5228947"/>
          </a:xfrm>
        </p:spPr>
        <p:txBody>
          <a:bodyPr anchor="ctr">
            <a:normAutofit/>
          </a:bodyPr>
          <a:lstStyle/>
          <a:p>
            <a:pPr algn="just"/>
            <a:r>
              <a:rPr lang="en-US" sz="1600" dirty="0"/>
              <a:t>Slurp is the go-to site for diners looking to discover great places to eat</a:t>
            </a:r>
          </a:p>
          <a:p>
            <a:pPr algn="just"/>
            <a:r>
              <a:rPr lang="en-US" sz="1600" dirty="0"/>
              <a:t>It’s a website using which we can</a:t>
            </a:r>
          </a:p>
          <a:p>
            <a:pPr lvl="1" algn="just">
              <a:buFont typeface="+mj-lt"/>
              <a:buAutoNum type="alphaLcParenR"/>
            </a:pPr>
            <a:r>
              <a:rPr lang="en-US" sz="1200" dirty="0"/>
              <a:t>Order Food</a:t>
            </a:r>
          </a:p>
          <a:p>
            <a:pPr lvl="1" algn="just">
              <a:buFont typeface="+mj-lt"/>
              <a:buAutoNum type="alphaLcParenR"/>
            </a:pPr>
            <a:r>
              <a:rPr lang="en-US" sz="1200" dirty="0"/>
              <a:t>Search Restaurants Online</a:t>
            </a:r>
          </a:p>
          <a:p>
            <a:pPr lvl="1" algn="just">
              <a:buFont typeface="+mj-lt"/>
              <a:buAutoNum type="alphaLcParenR"/>
            </a:pPr>
            <a:r>
              <a:rPr lang="en-US" sz="1200" dirty="0"/>
              <a:t>Reserve a table in a restaurant</a:t>
            </a:r>
          </a:p>
          <a:p>
            <a:pPr lvl="1" algn="just">
              <a:buFont typeface="+mj-lt"/>
              <a:buAutoNum type="alphaLcParenR"/>
            </a:pPr>
            <a:r>
              <a:rPr lang="en-US" sz="1200" dirty="0"/>
              <a:t>Details of trending Food trucks</a:t>
            </a:r>
          </a:p>
          <a:p>
            <a:pPr lvl="1" algn="just">
              <a:buFont typeface="+mj-lt"/>
              <a:buAutoNum type="alphaLcParenR"/>
            </a:pPr>
            <a:r>
              <a:rPr lang="en-US" sz="1200" dirty="0"/>
              <a:t>Different business to collaborate with us</a:t>
            </a:r>
          </a:p>
          <a:p>
            <a:pPr lvl="1" algn="just">
              <a:buFont typeface="+mj-lt"/>
              <a:buAutoNum type="alphaLcParenR"/>
            </a:pPr>
            <a:r>
              <a:rPr lang="en-US" sz="1200" dirty="0"/>
              <a:t>Get deals on food</a:t>
            </a:r>
          </a:p>
          <a:p>
            <a:pPr marL="0" indent="0" algn="just">
              <a:buNone/>
            </a:pPr>
            <a:endParaRPr lang="en-US" sz="1400" dirty="0"/>
          </a:p>
        </p:txBody>
      </p:sp>
    </p:spTree>
    <p:extLst>
      <p:ext uri="{BB962C8B-B14F-4D97-AF65-F5344CB8AC3E}">
        <p14:creationId xmlns:p14="http://schemas.microsoft.com/office/powerpoint/2010/main" val="985727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A24AC-80B4-4958-A841-9D9C891536B2}"/>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sz="3400"/>
              <a:t>Human-Computer Interaction</a:t>
            </a:r>
            <a:br>
              <a:rPr lang="en-US" sz="3400"/>
            </a:br>
            <a:endParaRPr lang="en-US" sz="3400"/>
          </a:p>
        </p:txBody>
      </p:sp>
      <p:sp>
        <p:nvSpPr>
          <p:cNvPr id="4" name="Text Placeholder 3">
            <a:extLst>
              <a:ext uri="{FF2B5EF4-FFF2-40B4-BE49-F238E27FC236}">
                <a16:creationId xmlns:a16="http://schemas.microsoft.com/office/drawing/2014/main" id="{9D609636-EDA7-45B5-932C-C0B7CA6FFB83}"/>
              </a:ext>
            </a:extLst>
          </p:cNvPr>
          <p:cNvSpPr>
            <a:spLocks noGrp="1"/>
          </p:cNvSpPr>
          <p:nvPr>
            <p:ph type="body" sz="half" idx="2"/>
          </p:nvPr>
        </p:nvSpPr>
        <p:spPr>
          <a:xfrm>
            <a:off x="913795" y="2096064"/>
            <a:ext cx="5016860" cy="3695136"/>
          </a:xfrm>
        </p:spPr>
        <p:txBody>
          <a:bodyPr vert="horz" lIns="91440" tIns="45720" rIns="91440" bIns="45720" rtlCol="0">
            <a:normAutofit/>
          </a:bodyPr>
          <a:lstStyle/>
          <a:p>
            <a:pPr marL="285750" indent="-228600" algn="just">
              <a:buFont typeface="Arial" panose="020B0604020202020204" pitchFamily="34" charset="0"/>
              <a:buChar char="•"/>
            </a:pPr>
            <a:r>
              <a:rPr lang="en-US" dirty="0"/>
              <a:t>In case of any queries, the customer can use the live chatbots to get help from customer care executives.</a:t>
            </a:r>
          </a:p>
          <a:p>
            <a:pPr marL="285750" indent="-228600" algn="just">
              <a:buFont typeface="Arial" panose="020B0604020202020204" pitchFamily="34" charset="0"/>
              <a:buChar char="•"/>
            </a:pPr>
            <a:r>
              <a:rPr lang="en-US" dirty="0"/>
              <a:t>For instance if a customer care executive asks for the location of the user , he automatically gets a option to share the location.</a:t>
            </a:r>
          </a:p>
          <a:p>
            <a:pPr marL="285750" indent="-228600" algn="just">
              <a:buFont typeface="Arial" panose="020B0604020202020204" pitchFamily="34" charset="0"/>
              <a:buChar char="•"/>
            </a:pPr>
            <a:r>
              <a:rPr lang="en-US" dirty="0"/>
              <a:t>Such a interaction saves the user from the trouble of clicking 3-4 times</a:t>
            </a:r>
          </a:p>
          <a:p>
            <a:pPr indent="-228600" algn="just">
              <a:buFont typeface="Arial" panose="020B0604020202020204" pitchFamily="34" charset="0"/>
              <a:buChar char="•"/>
            </a:pPr>
            <a:endParaRPr lang="en-US" dirty="0"/>
          </a:p>
        </p:txBody>
      </p:sp>
      <p:pic>
        <p:nvPicPr>
          <p:cNvPr id="6" name="Content Placeholder 5">
            <a:extLst>
              <a:ext uri="{FF2B5EF4-FFF2-40B4-BE49-F238E27FC236}">
                <a16:creationId xmlns:a16="http://schemas.microsoft.com/office/drawing/2014/main" id="{356DF4D1-E6F0-4309-B7FB-6AD7357AB9EE}"/>
              </a:ext>
            </a:extLst>
          </p:cNvPr>
          <p:cNvPicPr>
            <a:picLocks noGrp="1" noChangeAspect="1"/>
          </p:cNvPicPr>
          <p:nvPr>
            <p:ph idx="1"/>
          </p:nvPr>
        </p:nvPicPr>
        <p:blipFill rotWithShape="1">
          <a:blip r:embed="rId3"/>
          <a:srcRect l="5913" r="3" b="3"/>
          <a:stretch/>
        </p:blipFill>
        <p:spPr>
          <a:xfrm>
            <a:off x="6357257" y="2210935"/>
            <a:ext cx="4833257" cy="349318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1337297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03C8E17-A139-4EFD-A536-48D5DBB93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37DD7D-4A91-4478-99F8-12AE32681513}"/>
              </a:ext>
            </a:extLst>
          </p:cNvPr>
          <p:cNvSpPr>
            <a:spLocks noGrp="1"/>
          </p:cNvSpPr>
          <p:nvPr>
            <p:ph type="title"/>
          </p:nvPr>
        </p:nvSpPr>
        <p:spPr>
          <a:xfrm>
            <a:off x="731485" y="609600"/>
            <a:ext cx="4754022" cy="1326321"/>
          </a:xfrm>
        </p:spPr>
        <p:txBody>
          <a:bodyPr>
            <a:normAutofit/>
          </a:bodyPr>
          <a:lstStyle/>
          <a:p>
            <a:r>
              <a:rPr lang="en-US"/>
              <a:t>Moonshots</a:t>
            </a:r>
            <a:endParaRPr lang="en-US" dirty="0"/>
          </a:p>
        </p:txBody>
      </p:sp>
      <p:sp>
        <p:nvSpPr>
          <p:cNvPr id="3" name="Content Placeholder 2">
            <a:extLst>
              <a:ext uri="{FF2B5EF4-FFF2-40B4-BE49-F238E27FC236}">
                <a16:creationId xmlns:a16="http://schemas.microsoft.com/office/drawing/2014/main" id="{52036F58-40FC-4DFE-8F6C-96F18632B042}"/>
              </a:ext>
            </a:extLst>
          </p:cNvPr>
          <p:cNvSpPr>
            <a:spLocks noGrp="1"/>
          </p:cNvSpPr>
          <p:nvPr>
            <p:ph idx="1"/>
          </p:nvPr>
        </p:nvSpPr>
        <p:spPr>
          <a:xfrm>
            <a:off x="731485" y="2096063"/>
            <a:ext cx="4754022" cy="3648891"/>
          </a:xfrm>
        </p:spPr>
        <p:txBody>
          <a:bodyPr>
            <a:normAutofit/>
          </a:bodyPr>
          <a:lstStyle/>
          <a:p>
            <a:pPr>
              <a:lnSpc>
                <a:spcPct val="110000"/>
              </a:lnSpc>
            </a:pPr>
            <a:endParaRPr lang="en-US" sz="1400" dirty="0"/>
          </a:p>
          <a:p>
            <a:pPr>
              <a:lnSpc>
                <a:spcPct val="110000"/>
              </a:lnSpc>
            </a:pPr>
            <a:endParaRPr lang="en-US" sz="1400" dirty="0"/>
          </a:p>
          <a:p>
            <a:pPr algn="just">
              <a:lnSpc>
                <a:spcPct val="110000"/>
              </a:lnSpc>
            </a:pPr>
            <a:r>
              <a:rPr lang="en-US" sz="1600" dirty="0"/>
              <a:t>Food Truck with GPS enabled - By knowing precisely where their favorite food truck is located and at exactly what time it will arrive at the designated destination. </a:t>
            </a:r>
          </a:p>
          <a:p>
            <a:pPr algn="just">
              <a:lnSpc>
                <a:spcPct val="110000"/>
              </a:lnSpc>
            </a:pPr>
            <a:r>
              <a:rPr lang="en-US" sz="1600" dirty="0"/>
              <a:t>Counts the food calories as you order the items to the cart</a:t>
            </a:r>
          </a:p>
          <a:p>
            <a:pPr>
              <a:lnSpc>
                <a:spcPct val="110000"/>
              </a:lnSpc>
            </a:pPr>
            <a:endParaRPr lang="en-US" sz="1400" dirty="0"/>
          </a:p>
        </p:txBody>
      </p:sp>
      <p:pic>
        <p:nvPicPr>
          <p:cNvPr id="4" name="Picture 3" descr="A variety of fresh fruit and vegetables on a table&#10;&#10;Description automatically generated">
            <a:extLst>
              <a:ext uri="{FF2B5EF4-FFF2-40B4-BE49-F238E27FC236}">
                <a16:creationId xmlns:a16="http://schemas.microsoft.com/office/drawing/2014/main" id="{C9CE2925-8199-48AE-803B-EB2EB46DD78F}"/>
              </a:ext>
            </a:extLst>
          </p:cNvPr>
          <p:cNvPicPr>
            <a:picLocks noChangeAspect="1"/>
          </p:cNvPicPr>
          <p:nvPr/>
        </p:nvPicPr>
        <p:blipFill rotWithShape="1">
          <a:blip r:embed="rId3">
            <a:extLst>
              <a:ext uri="{28A0092B-C50C-407E-A947-70E740481C1C}">
                <a14:useLocalDpi xmlns:a14="http://schemas.microsoft.com/office/drawing/2010/main" val="0"/>
              </a:ext>
            </a:extLst>
          </a:blip>
          <a:srcRect l="3261" r="2" b="2"/>
          <a:stretch/>
        </p:blipFill>
        <p:spPr>
          <a:xfrm>
            <a:off x="6096000" y="2651760"/>
            <a:ext cx="6096000" cy="4206240"/>
          </a:xfrm>
          <a:prstGeom prst="rect">
            <a:avLst/>
          </a:prstGeom>
        </p:spPr>
      </p:pic>
      <p:pic>
        <p:nvPicPr>
          <p:cNvPr id="5" name="Picture 4" descr="A group of people standing next to a truck&#10;&#10;Description automatically generated">
            <a:extLst>
              <a:ext uri="{FF2B5EF4-FFF2-40B4-BE49-F238E27FC236}">
                <a16:creationId xmlns:a16="http://schemas.microsoft.com/office/drawing/2014/main" id="{618CA520-91D7-466B-B594-C3FC6B8A7680}"/>
              </a:ext>
            </a:extLst>
          </p:cNvPr>
          <p:cNvPicPr>
            <a:picLocks noChangeAspect="1"/>
          </p:cNvPicPr>
          <p:nvPr/>
        </p:nvPicPr>
        <p:blipFill rotWithShape="1">
          <a:blip r:embed="rId4">
            <a:extLst>
              <a:ext uri="{28A0092B-C50C-407E-A947-70E740481C1C}">
                <a14:useLocalDpi xmlns:a14="http://schemas.microsoft.com/office/drawing/2010/main" val="0"/>
              </a:ext>
            </a:extLst>
          </a:blip>
          <a:srcRect t="11613" r="2" b="9702"/>
          <a:stretch/>
        </p:blipFill>
        <p:spPr>
          <a:xfrm>
            <a:off x="6181725" y="10"/>
            <a:ext cx="6010275" cy="2660217"/>
          </a:xfrm>
          <a:prstGeom prst="rect">
            <a:avLst/>
          </a:prstGeom>
        </p:spPr>
      </p:pic>
      <p:cxnSp>
        <p:nvCxnSpPr>
          <p:cNvPr id="12" name="Straight Connector 11">
            <a:extLst>
              <a:ext uri="{FF2B5EF4-FFF2-40B4-BE49-F238E27FC236}">
                <a16:creationId xmlns:a16="http://schemas.microsoft.com/office/drawing/2014/main" id="{375D48A8-2626-43C2-A49F-191CD45CAE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6560"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7687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D2323-5923-4BE8-B26B-A2C28FE5C776}"/>
              </a:ext>
            </a:extLst>
          </p:cNvPr>
          <p:cNvSpPr>
            <a:spLocks noGrp="1"/>
          </p:cNvSpPr>
          <p:nvPr>
            <p:ph type="title"/>
          </p:nvPr>
        </p:nvSpPr>
        <p:spPr>
          <a:xfrm>
            <a:off x="913795" y="609600"/>
            <a:ext cx="10353761" cy="1326321"/>
          </a:xfrm>
        </p:spPr>
        <p:txBody>
          <a:bodyPr>
            <a:normAutofit/>
          </a:bodyPr>
          <a:lstStyle/>
          <a:p>
            <a:r>
              <a:rPr lang="en-US" dirty="0"/>
              <a:t>Reflections</a:t>
            </a:r>
          </a:p>
        </p:txBody>
      </p:sp>
      <p:sp>
        <p:nvSpPr>
          <p:cNvPr id="10" name="Rectangle 9">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01362D62-2699-4F5A-BA51-F8BA173550FE}"/>
              </a:ext>
            </a:extLst>
          </p:cNvPr>
          <p:cNvGraphicFramePr>
            <a:graphicFrameLocks noGrp="1"/>
          </p:cNvGraphicFramePr>
          <p:nvPr>
            <p:ph idx="1"/>
            <p:extLst>
              <p:ext uri="{D42A27DB-BD31-4B8C-83A1-F6EECF244321}">
                <p14:modId xmlns:p14="http://schemas.microsoft.com/office/powerpoint/2010/main" val="3702397273"/>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5182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C4A0E7-ACDC-4B00-B788-1A97FEB7C5B8}"/>
              </a:ext>
            </a:extLst>
          </p:cNvPr>
          <p:cNvSpPr>
            <a:spLocks noGrp="1"/>
          </p:cNvSpPr>
          <p:nvPr>
            <p:ph type="title"/>
          </p:nvPr>
        </p:nvSpPr>
        <p:spPr>
          <a:xfrm>
            <a:off x="838200" y="2766218"/>
            <a:ext cx="10515600" cy="1325563"/>
          </a:xfrm>
        </p:spPr>
        <p:txBody>
          <a:bodyPr/>
          <a:lstStyle/>
          <a:p>
            <a:pPr algn="ctr"/>
            <a:r>
              <a:rPr lang="en-US" dirty="0"/>
              <a:t>DEMO</a:t>
            </a:r>
          </a:p>
        </p:txBody>
      </p:sp>
    </p:spTree>
    <p:extLst>
      <p:ext uri="{BB962C8B-B14F-4D97-AF65-F5344CB8AC3E}">
        <p14:creationId xmlns:p14="http://schemas.microsoft.com/office/powerpoint/2010/main" val="4143245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40A31-A411-4C91-B2E6-FC162E22590F}"/>
              </a:ext>
            </a:extLst>
          </p:cNvPr>
          <p:cNvSpPr>
            <a:spLocks noGrp="1"/>
          </p:cNvSpPr>
          <p:nvPr>
            <p:ph type="title"/>
          </p:nvPr>
        </p:nvSpPr>
        <p:spPr>
          <a:xfrm>
            <a:off x="913795" y="2895599"/>
            <a:ext cx="10353761" cy="1326321"/>
          </a:xfrm>
        </p:spPr>
        <p:txBody>
          <a:bodyPr/>
          <a:lstStyle/>
          <a:p>
            <a:r>
              <a:rPr lang="en-US" dirty="0"/>
              <a:t>QA Testing – Selenium</a:t>
            </a:r>
            <a:br>
              <a:rPr lang="en-US" dirty="0"/>
            </a:br>
            <a:endParaRPr lang="en-US" dirty="0"/>
          </a:p>
        </p:txBody>
      </p:sp>
    </p:spTree>
    <p:extLst>
      <p:ext uri="{BB962C8B-B14F-4D97-AF65-F5344CB8AC3E}">
        <p14:creationId xmlns:p14="http://schemas.microsoft.com/office/powerpoint/2010/main" val="1267722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FE6D1A-07C7-4137-A1CE-04EB3C47D8C9}"/>
              </a:ext>
            </a:extLst>
          </p:cNvPr>
          <p:cNvSpPr>
            <a:spLocks noGrp="1"/>
          </p:cNvSpPr>
          <p:nvPr>
            <p:ph type="ctrTitle"/>
          </p:nvPr>
        </p:nvSpPr>
        <p:spPr>
          <a:xfrm>
            <a:off x="913794" y="4819137"/>
            <a:ext cx="10353761" cy="940354"/>
          </a:xfrm>
        </p:spPr>
        <p:txBody>
          <a:bodyPr>
            <a:normAutofit/>
          </a:bodyPr>
          <a:lstStyle/>
          <a:p>
            <a:r>
              <a:rPr lang="en-US" sz="3600"/>
              <a:t>Thank you!</a:t>
            </a:r>
          </a:p>
        </p:txBody>
      </p:sp>
      <p:pic>
        <p:nvPicPr>
          <p:cNvPr id="6" name="Picture 5" descr="A chocolate doughnut on a plate&#10;&#10;Description automatically generated">
            <a:extLst>
              <a:ext uri="{FF2B5EF4-FFF2-40B4-BE49-F238E27FC236}">
                <a16:creationId xmlns:a16="http://schemas.microsoft.com/office/drawing/2014/main" id="{4F0175E2-9E1D-4C57-82DA-B5F443837C23}"/>
              </a:ext>
            </a:extLst>
          </p:cNvPr>
          <p:cNvPicPr>
            <a:picLocks noChangeAspect="1"/>
          </p:cNvPicPr>
          <p:nvPr/>
        </p:nvPicPr>
        <p:blipFill rotWithShape="1">
          <a:blip r:embed="rId3">
            <a:extLst>
              <a:ext uri="{28A0092B-C50C-407E-A947-70E740481C1C}">
                <a14:useLocalDpi xmlns:a14="http://schemas.microsoft.com/office/drawing/2010/main" val="0"/>
              </a:ext>
            </a:extLst>
          </a:blip>
          <a:srcRect l="366" r="8813" b="-1"/>
          <a:stretch/>
        </p:blipFill>
        <p:spPr>
          <a:xfrm>
            <a:off x="4343052" y="643466"/>
            <a:ext cx="3497546" cy="3928534"/>
          </a:xfrm>
          <a:prstGeom prst="rect">
            <a:avLst/>
          </a:prstGeom>
        </p:spPr>
      </p:pic>
    </p:spTree>
    <p:extLst>
      <p:ext uri="{BB962C8B-B14F-4D97-AF65-F5344CB8AC3E}">
        <p14:creationId xmlns:p14="http://schemas.microsoft.com/office/powerpoint/2010/main" val="1049822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FC80A-5B43-4B6C-8B6D-0A1F1F430E28}"/>
              </a:ext>
            </a:extLst>
          </p:cNvPr>
          <p:cNvSpPr>
            <a:spLocks noGrp="1"/>
          </p:cNvSpPr>
          <p:nvPr>
            <p:ph type="title"/>
          </p:nvPr>
        </p:nvSpPr>
        <p:spPr/>
        <p:txBody>
          <a:bodyPr/>
          <a:lstStyle/>
          <a:p>
            <a:r>
              <a:rPr lang="en-US" dirty="0"/>
              <a:t>Our Solution</a:t>
            </a:r>
          </a:p>
        </p:txBody>
      </p:sp>
      <p:sp>
        <p:nvSpPr>
          <p:cNvPr id="3" name="Content Placeholder 2">
            <a:extLst>
              <a:ext uri="{FF2B5EF4-FFF2-40B4-BE49-F238E27FC236}">
                <a16:creationId xmlns:a16="http://schemas.microsoft.com/office/drawing/2014/main" id="{0D270C64-81F5-409C-8E35-88B6914C820E}"/>
              </a:ext>
            </a:extLst>
          </p:cNvPr>
          <p:cNvSpPr>
            <a:spLocks noGrp="1"/>
          </p:cNvSpPr>
          <p:nvPr>
            <p:ph sz="half" idx="1"/>
          </p:nvPr>
        </p:nvSpPr>
        <p:spPr/>
        <p:txBody>
          <a:bodyPr>
            <a:normAutofit fontScale="92500" lnSpcReduction="20000"/>
          </a:bodyPr>
          <a:lstStyle/>
          <a:p>
            <a:pPr algn="just"/>
            <a:r>
              <a:rPr lang="en-US" sz="2000" dirty="0">
                <a:latin typeface="Calibri" panose="020F0502020204030204" pitchFamily="34" charset="0"/>
                <a:cs typeface="Calibri" panose="020F0502020204030204" pitchFamily="34" charset="0"/>
              </a:rPr>
              <a:t>Ability to filter searches according to restaurants’ neighborhood, cuisine type, price, busy hours and nearby locations</a:t>
            </a:r>
          </a:p>
          <a:p>
            <a:pPr algn="just"/>
            <a:r>
              <a:rPr lang="en-US" sz="2000" dirty="0">
                <a:latin typeface="Calibri" panose="020F0502020204030204" pitchFamily="34" charset="0"/>
                <a:cs typeface="Calibri" panose="020F0502020204030204" pitchFamily="34" charset="0"/>
              </a:rPr>
              <a:t>Collection of thousands of restaurant menus that are regularly updated, along with reviews and recommendations from its community of users</a:t>
            </a:r>
          </a:p>
          <a:p>
            <a:pPr algn="just"/>
            <a:r>
              <a:rPr lang="en-US" sz="2000" dirty="0">
                <a:latin typeface="Calibri" panose="020F0502020204030204" pitchFamily="34" charset="0"/>
                <a:cs typeface="Calibri" panose="020F0502020204030204" pitchFamily="34" charset="0"/>
              </a:rPr>
              <a:t>Allows users to follow their favorite food bloggers/critic</a:t>
            </a:r>
          </a:p>
          <a:p>
            <a:pPr algn="just"/>
            <a:r>
              <a:rPr lang="en-US" sz="2000" dirty="0">
                <a:latin typeface="Calibri" panose="020F0502020204030204" pitchFamily="34" charset="0"/>
                <a:cs typeface="Calibri" panose="020F0502020204030204" pitchFamily="34" charset="0"/>
              </a:rPr>
              <a:t>Allows registered users to participate in any events [Food Festival]</a:t>
            </a:r>
          </a:p>
          <a:p>
            <a:pPr algn="just"/>
            <a:endParaRPr lang="en-US" dirty="0"/>
          </a:p>
        </p:txBody>
      </p:sp>
      <p:sp>
        <p:nvSpPr>
          <p:cNvPr id="4" name="Content Placeholder 3">
            <a:extLst>
              <a:ext uri="{FF2B5EF4-FFF2-40B4-BE49-F238E27FC236}">
                <a16:creationId xmlns:a16="http://schemas.microsoft.com/office/drawing/2014/main" id="{BB489C20-952D-43ED-977E-2C2454A1F81C}"/>
              </a:ext>
            </a:extLst>
          </p:cNvPr>
          <p:cNvSpPr>
            <a:spLocks noGrp="1"/>
          </p:cNvSpPr>
          <p:nvPr>
            <p:ph sz="half" idx="2"/>
          </p:nvPr>
        </p:nvSpPr>
        <p:spPr/>
        <p:txBody>
          <a:bodyPr>
            <a:normAutofit fontScale="92500" lnSpcReduction="20000"/>
          </a:bodyPr>
          <a:lstStyle/>
          <a:p>
            <a:pPr algn="just"/>
            <a:r>
              <a:rPr lang="en-US" sz="2000" dirty="0">
                <a:latin typeface="Calibri" panose="020F0502020204030204" pitchFamily="34" charset="0"/>
                <a:cs typeface="Calibri" panose="020F0502020204030204" pitchFamily="34" charset="0"/>
              </a:rPr>
              <a:t>They can view the restaurant updates menus and can perform online food ordering</a:t>
            </a:r>
          </a:p>
          <a:p>
            <a:pPr algn="just"/>
            <a:r>
              <a:rPr lang="en-US" sz="2000" dirty="0">
                <a:latin typeface="Calibri" panose="020F0502020204030204" pitchFamily="34" charset="0"/>
                <a:cs typeface="Calibri" panose="020F0502020204030204" pitchFamily="34" charset="0"/>
              </a:rPr>
              <a:t>It also allows users to integrate their account with other social media accounts like Instagram, Facebook, Snapchat, Twitter, </a:t>
            </a:r>
            <a:r>
              <a:rPr lang="en-US" sz="2000" dirty="0" err="1">
                <a:latin typeface="Calibri" panose="020F0502020204030204" pitchFamily="34" charset="0"/>
                <a:cs typeface="Calibri" panose="020F0502020204030204" pitchFamily="34" charset="0"/>
              </a:rPr>
              <a:t>etc</a:t>
            </a:r>
            <a:endParaRPr lang="en-US" sz="2000" dirty="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Users will be notified if the item/dish he wants is available or not</a:t>
            </a:r>
          </a:p>
          <a:p>
            <a:pPr algn="just"/>
            <a:r>
              <a:rPr lang="en-US" sz="2000" dirty="0">
                <a:latin typeface="Calibri" panose="020F0502020204030204" pitchFamily="34" charset="0"/>
                <a:cs typeface="Calibri" panose="020F0502020204030204" pitchFamily="34" charset="0"/>
              </a:rPr>
              <a:t>People can get rewards in the form of coupons . Ex: Top 10 bloggers could be rewarded with coupon codes or any deals in the restaurant of their choice</a:t>
            </a:r>
          </a:p>
          <a:p>
            <a:pPr algn="just"/>
            <a:endParaRPr lang="en-US" dirty="0"/>
          </a:p>
        </p:txBody>
      </p:sp>
    </p:spTree>
    <p:extLst>
      <p:ext uri="{BB962C8B-B14F-4D97-AF65-F5344CB8AC3E}">
        <p14:creationId xmlns:p14="http://schemas.microsoft.com/office/powerpoint/2010/main" val="1150629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0">
            <a:extLst>
              <a:ext uri="{FF2B5EF4-FFF2-40B4-BE49-F238E27FC236}">
                <a16:creationId xmlns:a16="http://schemas.microsoft.com/office/drawing/2014/main" id="{16AE7B63-D295-41BA-AC4A-E390B90E5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7CD43C-DB3B-4E5C-A3B9-C0564777ABE9}"/>
              </a:ext>
            </a:extLst>
          </p:cNvPr>
          <p:cNvSpPr>
            <a:spLocks noGrp="1"/>
          </p:cNvSpPr>
          <p:nvPr>
            <p:ph type="title"/>
          </p:nvPr>
        </p:nvSpPr>
        <p:spPr>
          <a:xfrm>
            <a:off x="4927472" y="609600"/>
            <a:ext cx="6340084" cy="1326321"/>
          </a:xfrm>
        </p:spPr>
        <p:txBody>
          <a:bodyPr>
            <a:normAutofit/>
          </a:bodyPr>
          <a:lstStyle/>
          <a:p>
            <a:r>
              <a:rPr lang="en-US" dirty="0">
                <a:solidFill>
                  <a:srgbClr val="FFFFFF"/>
                </a:solidFill>
              </a:rPr>
              <a:t>Strategic Plane</a:t>
            </a:r>
          </a:p>
        </p:txBody>
      </p:sp>
      <p:sp>
        <p:nvSpPr>
          <p:cNvPr id="23" name="Rectangle 22">
            <a:extLst>
              <a:ext uri="{FF2B5EF4-FFF2-40B4-BE49-F238E27FC236}">
                <a16:creationId xmlns:a16="http://schemas.microsoft.com/office/drawing/2014/main" id="{786DD7D1-E01C-464B-945C-F6E88018E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Screen Shot 2017-06-08 at 3.10.59 PM.png" descr="Screen Shot 2017-06-08 at 3.10.59 PM.png">
            <a:extLst>
              <a:ext uri="{FF2B5EF4-FFF2-40B4-BE49-F238E27FC236}">
                <a16:creationId xmlns:a16="http://schemas.microsoft.com/office/drawing/2014/main" id="{BD174646-0315-4EEE-8AEB-CBAA147AD9D5}"/>
              </a:ext>
            </a:extLst>
          </p:cNvPr>
          <p:cNvPicPr>
            <a:picLocks noChangeAspect="1"/>
          </p:cNvPicPr>
          <p:nvPr/>
        </p:nvPicPr>
        <p:blipFill>
          <a:blip r:embed="rId2">
            <a:extLst/>
          </a:blip>
          <a:stretch>
            <a:fillRect/>
          </a:stretch>
        </p:blipFill>
        <p:spPr>
          <a:xfrm>
            <a:off x="1141857" y="1515702"/>
            <a:ext cx="2964561" cy="3826596"/>
          </a:xfrm>
          <a:prstGeom prst="rect">
            <a:avLst/>
          </a:prstGeom>
        </p:spPr>
      </p:pic>
      <p:sp>
        <p:nvSpPr>
          <p:cNvPr id="25" name="Rectangle 24">
            <a:extLst>
              <a:ext uri="{FF2B5EF4-FFF2-40B4-BE49-F238E27FC236}">
                <a16:creationId xmlns:a16="http://schemas.microsoft.com/office/drawing/2014/main" id="{F80E4150-F3C6-4470-AF85-36BFD3E39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6B51FCEB-2D8A-4AC2-98FF-A083AED5ED1B}"/>
              </a:ext>
            </a:extLst>
          </p:cNvPr>
          <p:cNvSpPr>
            <a:spLocks noGrp="1"/>
          </p:cNvSpPr>
          <p:nvPr>
            <p:ph idx="1"/>
          </p:nvPr>
        </p:nvSpPr>
        <p:spPr>
          <a:xfrm>
            <a:off x="4927471" y="2096063"/>
            <a:ext cx="6844319" cy="4242593"/>
          </a:xfrm>
        </p:spPr>
        <p:txBody>
          <a:bodyPr>
            <a:normAutofit/>
          </a:bodyPr>
          <a:lstStyle/>
          <a:p>
            <a:pPr marL="0" indent="0" algn="just">
              <a:lnSpc>
                <a:spcPct val="110000"/>
              </a:lnSpc>
              <a:buNone/>
            </a:pPr>
            <a:r>
              <a:rPr lang="en-US" sz="1600" b="1" dirty="0">
                <a:solidFill>
                  <a:srgbClr val="FFFFFF"/>
                </a:solidFill>
                <a:ea typeface="+mj-ea"/>
                <a:cs typeface="+mj-cs"/>
              </a:rPr>
              <a:t>USER NEEDS </a:t>
            </a:r>
          </a:p>
          <a:p>
            <a:pPr algn="just">
              <a:lnSpc>
                <a:spcPct val="110000"/>
              </a:lnSpc>
              <a:buFont typeface="Wingdings" panose="05000000000000000000" pitchFamily="2" charset="2"/>
              <a:buChar char="ü"/>
            </a:pPr>
            <a:r>
              <a:rPr lang="en-US" sz="1600" dirty="0">
                <a:solidFill>
                  <a:srgbClr val="FFFFFF"/>
                </a:solidFill>
                <a:cs typeface="Calibri" panose="020F0502020204030204" pitchFamily="34" charset="0"/>
              </a:rPr>
              <a:t>Place where the user can find the perfect restaurant available in their town/city and perfect meal for everyday craving</a:t>
            </a:r>
          </a:p>
          <a:p>
            <a:pPr marL="0" indent="0" algn="just">
              <a:lnSpc>
                <a:spcPct val="110000"/>
              </a:lnSpc>
              <a:buNone/>
            </a:pPr>
            <a:endParaRPr lang="en-US" sz="1600" dirty="0">
              <a:solidFill>
                <a:srgbClr val="FFFFFF"/>
              </a:solidFill>
              <a:cs typeface="Calibri" panose="020F0502020204030204" pitchFamily="34" charset="0"/>
            </a:endParaRPr>
          </a:p>
          <a:p>
            <a:pPr marL="0" indent="0" algn="just">
              <a:lnSpc>
                <a:spcPct val="110000"/>
              </a:lnSpc>
              <a:buNone/>
            </a:pPr>
            <a:r>
              <a:rPr lang="en-US" sz="1600" b="1" dirty="0">
                <a:solidFill>
                  <a:srgbClr val="FFFFFF"/>
                </a:solidFill>
                <a:ea typeface="+mj-ea"/>
                <a:cs typeface="+mj-cs"/>
              </a:rPr>
              <a:t>PRODUCT OBJECTIVE</a:t>
            </a:r>
          </a:p>
          <a:p>
            <a:pPr algn="just">
              <a:lnSpc>
                <a:spcPct val="110000"/>
              </a:lnSpc>
              <a:buFont typeface="Wingdings" panose="05000000000000000000" pitchFamily="2" charset="2"/>
              <a:buChar char="ü"/>
            </a:pPr>
            <a:r>
              <a:rPr lang="en-US" sz="1600" dirty="0">
                <a:solidFill>
                  <a:srgbClr val="FFFFFF"/>
                </a:solidFill>
                <a:cs typeface="Calibri" panose="020F0502020204030204" pitchFamily="34" charset="0"/>
              </a:rPr>
              <a:t> A platform for every food requirements</a:t>
            </a:r>
          </a:p>
          <a:p>
            <a:pPr algn="just">
              <a:lnSpc>
                <a:spcPct val="110000"/>
              </a:lnSpc>
              <a:buFont typeface="Wingdings" panose="05000000000000000000" pitchFamily="2" charset="2"/>
              <a:buChar char="ü"/>
            </a:pPr>
            <a:r>
              <a:rPr lang="en-US" sz="1600" dirty="0">
                <a:solidFill>
                  <a:srgbClr val="FFFFFF"/>
                </a:solidFill>
                <a:cs typeface="Calibri" panose="020F0502020204030204" pitchFamily="34" charset="0"/>
              </a:rPr>
              <a:t> It also gives healthy food tips</a:t>
            </a:r>
          </a:p>
          <a:p>
            <a:pPr marL="0" indent="0" algn="just">
              <a:lnSpc>
                <a:spcPct val="110000"/>
              </a:lnSpc>
              <a:buNone/>
            </a:pPr>
            <a:endParaRPr lang="en-US" sz="1600" b="1" dirty="0">
              <a:solidFill>
                <a:srgbClr val="FFFFFF"/>
              </a:solidFill>
              <a:ea typeface="+mj-ea"/>
              <a:cs typeface="+mj-cs"/>
            </a:endParaRPr>
          </a:p>
          <a:p>
            <a:pPr marL="0" indent="0" algn="just">
              <a:lnSpc>
                <a:spcPct val="110000"/>
              </a:lnSpc>
              <a:buNone/>
            </a:pPr>
            <a:r>
              <a:rPr lang="en-US" sz="1600" b="1" dirty="0">
                <a:solidFill>
                  <a:srgbClr val="FFFFFF"/>
                </a:solidFill>
                <a:ea typeface="+mj-ea"/>
                <a:cs typeface="+mj-cs"/>
              </a:rPr>
              <a:t>BRAND-IDENTITY</a:t>
            </a:r>
          </a:p>
          <a:p>
            <a:pPr algn="just">
              <a:lnSpc>
                <a:spcPct val="110000"/>
              </a:lnSpc>
              <a:buFont typeface="Wingdings" panose="05000000000000000000" pitchFamily="2" charset="2"/>
              <a:buChar char="ü"/>
            </a:pPr>
            <a:r>
              <a:rPr lang="en-US" sz="1600" dirty="0">
                <a:solidFill>
                  <a:srgbClr val="FFFFFF"/>
                </a:solidFill>
                <a:cs typeface="Calibri" panose="020F0502020204030204" pitchFamily="34" charset="0"/>
              </a:rPr>
              <a:t> A User Centered</a:t>
            </a:r>
          </a:p>
          <a:p>
            <a:pPr algn="just">
              <a:lnSpc>
                <a:spcPct val="110000"/>
              </a:lnSpc>
              <a:buFont typeface="Wingdings" panose="05000000000000000000" pitchFamily="2" charset="2"/>
              <a:buChar char="ü"/>
            </a:pPr>
            <a:r>
              <a:rPr lang="en-US" sz="1600" dirty="0">
                <a:solidFill>
                  <a:srgbClr val="FFFFFF"/>
                </a:solidFill>
                <a:cs typeface="Calibri" panose="020F0502020204030204" pitchFamily="34" charset="0"/>
              </a:rPr>
              <a:t>Like the logo – we care about people for their health</a:t>
            </a:r>
          </a:p>
          <a:p>
            <a:pPr algn="just">
              <a:lnSpc>
                <a:spcPct val="110000"/>
              </a:lnSpc>
            </a:pPr>
            <a:endParaRPr lang="en-US" sz="1600" dirty="0">
              <a:solidFill>
                <a:srgbClr val="FFFFFF"/>
              </a:solidFill>
            </a:endParaRPr>
          </a:p>
        </p:txBody>
      </p:sp>
    </p:spTree>
    <p:extLst>
      <p:ext uri="{BB962C8B-B14F-4D97-AF65-F5344CB8AC3E}">
        <p14:creationId xmlns:p14="http://schemas.microsoft.com/office/powerpoint/2010/main" val="292324404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F487-A50F-4605-A2DB-9E04837DE4B1}"/>
              </a:ext>
            </a:extLst>
          </p:cNvPr>
          <p:cNvSpPr txBox="1">
            <a:spLocks/>
          </p:cNvSpPr>
          <p:nvPr/>
        </p:nvSpPr>
        <p:spPr>
          <a:xfrm>
            <a:off x="685801" y="643466"/>
            <a:ext cx="10666827" cy="11431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400" b="1" dirty="0"/>
              <a:t>USER SEGMENTATION</a:t>
            </a:r>
          </a:p>
        </p:txBody>
      </p:sp>
      <p:graphicFrame>
        <p:nvGraphicFramePr>
          <p:cNvPr id="3" name="TextBox 2">
            <a:extLst>
              <a:ext uri="{FF2B5EF4-FFF2-40B4-BE49-F238E27FC236}">
                <a16:creationId xmlns:a16="http://schemas.microsoft.com/office/drawing/2014/main" id="{6FFC7EBA-0B0C-46F4-8D66-5D5DBE87BFDB}"/>
              </a:ext>
            </a:extLst>
          </p:cNvPr>
          <p:cNvGraphicFramePr/>
          <p:nvPr>
            <p:extLst>
              <p:ext uri="{D42A27DB-BD31-4B8C-83A1-F6EECF244321}">
                <p14:modId xmlns:p14="http://schemas.microsoft.com/office/powerpoint/2010/main" val="2337029581"/>
              </p:ext>
            </p:extLst>
          </p:nvPr>
        </p:nvGraphicFramePr>
        <p:xfrm>
          <a:off x="2823400" y="1779905"/>
          <a:ext cx="6545199" cy="4820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975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D4779AF-8F79-496E-BEA5-D51065D87DAB}"/>
              </a:ext>
            </a:extLst>
          </p:cNvPr>
          <p:cNvSpPr txBox="1">
            <a:spLocks/>
          </p:cNvSpPr>
          <p:nvPr/>
        </p:nvSpPr>
        <p:spPr>
          <a:xfrm>
            <a:off x="685801" y="643466"/>
            <a:ext cx="10666827" cy="11431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400" b="1" dirty="0"/>
              <a:t>USER SEGMENTATION</a:t>
            </a:r>
          </a:p>
        </p:txBody>
      </p:sp>
      <p:graphicFrame>
        <p:nvGraphicFramePr>
          <p:cNvPr id="4" name="TextBox 2">
            <a:extLst>
              <a:ext uri="{FF2B5EF4-FFF2-40B4-BE49-F238E27FC236}">
                <a16:creationId xmlns:a16="http://schemas.microsoft.com/office/drawing/2014/main" id="{4DA84067-EA78-4D9D-86D2-6D40E73A8BEA}"/>
              </a:ext>
            </a:extLst>
          </p:cNvPr>
          <p:cNvGraphicFramePr/>
          <p:nvPr>
            <p:extLst>
              <p:ext uri="{D42A27DB-BD31-4B8C-83A1-F6EECF244321}">
                <p14:modId xmlns:p14="http://schemas.microsoft.com/office/powerpoint/2010/main" val="4147566820"/>
              </p:ext>
            </p:extLst>
          </p:nvPr>
        </p:nvGraphicFramePr>
        <p:xfrm>
          <a:off x="2823400" y="1788782"/>
          <a:ext cx="6545199" cy="4820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7356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8DEDA50-99F3-4C52-BA19-0AAD48F991E2}"/>
              </a:ext>
            </a:extLst>
          </p:cNvPr>
          <p:cNvSpPr txBox="1">
            <a:spLocks/>
          </p:cNvSpPr>
          <p:nvPr/>
        </p:nvSpPr>
        <p:spPr>
          <a:xfrm>
            <a:off x="3971934" y="257453"/>
            <a:ext cx="8220043" cy="923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400" b="1" cap="all" dirty="0">
                <a:effectLst>
                  <a:outerShdw blurRad="50800" dist="63500" dir="2700000" algn="tl" rotWithShape="0">
                    <a:srgbClr val="000000">
                      <a:alpha val="48000"/>
                    </a:srgbClr>
                  </a:outerShdw>
                </a:effectLst>
              </a:rPr>
              <a:t>User Persona</a:t>
            </a:r>
          </a:p>
        </p:txBody>
      </p:sp>
      <p:pic>
        <p:nvPicPr>
          <p:cNvPr id="10" name="Picture 9" descr="A person in a black shirt&#10;&#10;Description automatically generated">
            <a:extLst>
              <a:ext uri="{FF2B5EF4-FFF2-40B4-BE49-F238E27FC236}">
                <a16:creationId xmlns:a16="http://schemas.microsoft.com/office/drawing/2014/main" id="{8CEAAD1D-C084-460D-9D40-5576563E210F}"/>
              </a:ext>
            </a:extLst>
          </p:cNvPr>
          <p:cNvPicPr>
            <a:picLocks noChangeAspect="1"/>
          </p:cNvPicPr>
          <p:nvPr/>
        </p:nvPicPr>
        <p:blipFill rotWithShape="1">
          <a:blip r:embed="rId3">
            <a:extLst>
              <a:ext uri="{28A0092B-C50C-407E-A947-70E740481C1C}">
                <a14:useLocalDpi xmlns:a14="http://schemas.microsoft.com/office/drawing/2010/main" val="0"/>
              </a:ext>
            </a:extLst>
          </a:blip>
          <a:srcRect r="3" b="1630"/>
          <a:stretch/>
        </p:blipFill>
        <p:spPr>
          <a:xfrm>
            <a:off x="20" y="10"/>
            <a:ext cx="4635987" cy="6857990"/>
          </a:xfrm>
          <a:prstGeom prst="rect">
            <a:avLst/>
          </a:prstGeom>
          <a:scene3d>
            <a:camera prst="orthographicFront"/>
            <a:lightRig rig="twoPt" dir="t">
              <a:rot lat="0" lon="0" rev="7200000"/>
            </a:lightRig>
          </a:scene3d>
          <a:sp3d>
            <a:bevelT w="25400" h="19050"/>
          </a:sp3d>
        </p:spPr>
      </p:pic>
      <p:sp>
        <p:nvSpPr>
          <p:cNvPr id="15" name="TextBox 14">
            <a:extLst>
              <a:ext uri="{FF2B5EF4-FFF2-40B4-BE49-F238E27FC236}">
                <a16:creationId xmlns:a16="http://schemas.microsoft.com/office/drawing/2014/main" id="{567A41E7-401F-40CA-B289-DB7470C7C45B}"/>
              </a:ext>
            </a:extLst>
          </p:cNvPr>
          <p:cNvSpPr txBox="1"/>
          <p:nvPr/>
        </p:nvSpPr>
        <p:spPr>
          <a:xfrm>
            <a:off x="4911911" y="1180730"/>
            <a:ext cx="7064065" cy="5539665"/>
          </a:xfrm>
          <a:prstGeom prst="rect">
            <a:avLst/>
          </a:prstGeom>
        </p:spPr>
        <p:txBody>
          <a:bodyPr vert="horz" lIns="91440" tIns="45720" rIns="91440" bIns="45720" rtlCol="0">
            <a:normAutofit fontScale="92500" lnSpcReduction="10000"/>
          </a:bodyPr>
          <a:lstStyle/>
          <a:p>
            <a:pPr algn="just" defTabSz="914400">
              <a:lnSpc>
                <a:spcPct val="110000"/>
              </a:lnSpc>
              <a:spcAft>
                <a:spcPts val="1000"/>
              </a:spcAft>
              <a:buClr>
                <a:schemeClr val="tx1"/>
              </a:buClr>
              <a:buSzPct val="100000"/>
            </a:pPr>
            <a:r>
              <a:rPr lang="en-US" b="1" dirty="0">
                <a:effectLst>
                  <a:outerShdw blurRad="50800" dist="38100" dir="2700000" algn="tl" rotWithShape="0">
                    <a:srgbClr val="000000">
                      <a:alpha val="48000"/>
                    </a:srgbClr>
                  </a:outerShdw>
                </a:effectLst>
              </a:rPr>
              <a:t>Katelyn Pierce , 28 – Single, Tech-Savvy,  Foodie,  lives in Seattle</a:t>
            </a:r>
          </a:p>
          <a:p>
            <a:pPr marL="285750" indent="-228600" algn="just" defTabSz="914400">
              <a:lnSpc>
                <a:spcPct val="110000"/>
              </a:lnSpc>
              <a:spcAft>
                <a:spcPts val="1000"/>
              </a:spcAft>
              <a:buClr>
                <a:schemeClr val="tx1"/>
              </a:buClr>
              <a:buSzPct val="100000"/>
              <a:buFont typeface="Arial" panose="020B0604020202020204" pitchFamily="34" charset="0"/>
              <a:buChar char="•"/>
            </a:pPr>
            <a:r>
              <a:rPr lang="en-US" sz="1600" dirty="0">
                <a:effectLst>
                  <a:outerShdw blurRad="50800" dist="38100" dir="2700000" algn="tl" rotWithShape="0">
                    <a:srgbClr val="000000">
                      <a:alpha val="48000"/>
                    </a:srgbClr>
                  </a:outerShdw>
                </a:effectLst>
              </a:rPr>
              <a:t>She is a senior at the University of Washington, she is studying Information Systems and is living with three roommates near University Village. She loves going out with friends and exploring Seattle and is always looking for new restaurants to dine with friends</a:t>
            </a:r>
          </a:p>
          <a:p>
            <a:pPr marL="285750" indent="-228600" algn="just" defTabSz="914400">
              <a:lnSpc>
                <a:spcPct val="110000"/>
              </a:lnSpc>
              <a:spcAft>
                <a:spcPts val="1000"/>
              </a:spcAft>
              <a:buClr>
                <a:schemeClr val="tx1"/>
              </a:buClr>
              <a:buSzPct val="100000"/>
              <a:buFont typeface="Arial" panose="020B0604020202020204" pitchFamily="34" charset="0"/>
              <a:buChar char="•"/>
            </a:pPr>
            <a:r>
              <a:rPr lang="en-US" sz="1600" dirty="0">
                <a:effectLst>
                  <a:outerShdw blurRad="50800" dist="38100" dir="2700000" algn="tl" rotWithShape="0">
                    <a:srgbClr val="000000">
                      <a:alpha val="48000"/>
                    </a:srgbClr>
                  </a:outerShdw>
                </a:effectLst>
              </a:rPr>
              <a:t>When she invites friends out to dinner, she frequently takes charge in finding a restaurant that matches everyone’s needs</a:t>
            </a:r>
          </a:p>
          <a:p>
            <a:pPr algn="just" defTabSz="914400">
              <a:lnSpc>
                <a:spcPct val="110000"/>
              </a:lnSpc>
              <a:spcAft>
                <a:spcPts val="1000"/>
              </a:spcAft>
              <a:buClr>
                <a:schemeClr val="tx1"/>
              </a:buClr>
              <a:buSzPct val="100000"/>
            </a:pPr>
            <a:r>
              <a:rPr lang="en-US" sz="1600" b="1" dirty="0">
                <a:effectLst>
                  <a:outerShdw blurRad="50800" dist="38100" dir="2700000" algn="tl" rotWithShape="0">
                    <a:srgbClr val="000000">
                      <a:alpha val="48000"/>
                    </a:srgbClr>
                  </a:outerShdw>
                </a:effectLst>
              </a:rPr>
              <a:t>Desires</a:t>
            </a:r>
            <a:r>
              <a:rPr lang="en-US" sz="1600" dirty="0">
                <a:effectLst>
                  <a:outerShdw blurRad="50800" dist="38100" dir="2700000" algn="tl" rotWithShape="0">
                    <a:srgbClr val="000000">
                      <a:alpha val="48000"/>
                    </a:srgbClr>
                  </a:outerShdw>
                </a:effectLst>
              </a:rPr>
              <a:t> :</a:t>
            </a:r>
          </a:p>
          <a:p>
            <a:pPr marL="285750" indent="-228600" algn="just" defTabSz="914400">
              <a:lnSpc>
                <a:spcPct val="110000"/>
              </a:lnSpc>
              <a:spcAft>
                <a:spcPts val="1000"/>
              </a:spcAft>
              <a:buClr>
                <a:schemeClr val="tx1"/>
              </a:buClr>
              <a:buSzPct val="100000"/>
              <a:buFont typeface="Arial" panose="020B0604020202020204" pitchFamily="34" charset="0"/>
              <a:buChar char="•"/>
            </a:pPr>
            <a:r>
              <a:rPr lang="en-US" sz="1600" dirty="0">
                <a:effectLst>
                  <a:outerShdw blurRad="50800" dist="38100" dir="2700000" algn="tl" rotWithShape="0">
                    <a:srgbClr val="000000">
                      <a:alpha val="48000"/>
                    </a:srgbClr>
                  </a:outerShdw>
                </a:effectLst>
              </a:rPr>
              <a:t>She wants to quickly share link/s</a:t>
            </a:r>
          </a:p>
          <a:p>
            <a:pPr marL="285750" indent="-228600" algn="just" defTabSz="914400">
              <a:lnSpc>
                <a:spcPct val="110000"/>
              </a:lnSpc>
              <a:spcAft>
                <a:spcPts val="1000"/>
              </a:spcAft>
              <a:buClr>
                <a:schemeClr val="tx1"/>
              </a:buClr>
              <a:buSzPct val="100000"/>
              <a:buFont typeface="Arial" panose="020B0604020202020204" pitchFamily="34" charset="0"/>
              <a:buChar char="•"/>
            </a:pPr>
            <a:r>
              <a:rPr lang="en-US" sz="1600" dirty="0">
                <a:effectLst>
                  <a:outerShdw blurRad="50800" dist="38100" dir="2700000" algn="tl" rotWithShape="0">
                    <a:srgbClr val="000000">
                      <a:alpha val="48000"/>
                    </a:srgbClr>
                  </a:outerShdw>
                </a:effectLst>
              </a:rPr>
              <a:t>She needs to find new restaurants easily</a:t>
            </a:r>
          </a:p>
          <a:p>
            <a:pPr marL="285750" indent="-228600" algn="just" defTabSz="914400">
              <a:lnSpc>
                <a:spcPct val="110000"/>
              </a:lnSpc>
              <a:spcAft>
                <a:spcPts val="1000"/>
              </a:spcAft>
              <a:buClr>
                <a:schemeClr val="tx1"/>
              </a:buClr>
              <a:buSzPct val="100000"/>
              <a:buFont typeface="Arial" panose="020B0604020202020204" pitchFamily="34" charset="0"/>
              <a:buChar char="•"/>
            </a:pPr>
            <a:r>
              <a:rPr lang="en-US" sz="1600" dirty="0">
                <a:effectLst>
                  <a:outerShdw blurRad="50800" dist="38100" dir="2700000" algn="tl" rotWithShape="0">
                    <a:srgbClr val="000000">
                      <a:alpha val="48000"/>
                    </a:srgbClr>
                  </a:outerShdw>
                </a:effectLst>
              </a:rPr>
              <a:t>She needs to recognize and be able to go back and forth between restaurants when contemplating</a:t>
            </a:r>
          </a:p>
          <a:p>
            <a:pPr algn="just" defTabSz="914400">
              <a:lnSpc>
                <a:spcPct val="110000"/>
              </a:lnSpc>
              <a:spcAft>
                <a:spcPts val="1000"/>
              </a:spcAft>
              <a:buClr>
                <a:schemeClr val="tx1"/>
              </a:buClr>
              <a:buSzPct val="100000"/>
            </a:pPr>
            <a:r>
              <a:rPr lang="en-US" sz="1600" b="1" dirty="0">
                <a:effectLst>
                  <a:outerShdw blurRad="50800" dist="38100" dir="2700000" algn="tl" rotWithShape="0">
                    <a:srgbClr val="000000">
                      <a:alpha val="48000"/>
                    </a:srgbClr>
                  </a:outerShdw>
                </a:effectLst>
              </a:rPr>
              <a:t>Feedback:</a:t>
            </a:r>
          </a:p>
          <a:p>
            <a:pPr marL="285750" indent="-228600" algn="just" defTabSz="914400">
              <a:lnSpc>
                <a:spcPct val="110000"/>
              </a:lnSpc>
              <a:spcAft>
                <a:spcPts val="1000"/>
              </a:spcAft>
              <a:buClr>
                <a:schemeClr val="tx1"/>
              </a:buClr>
              <a:buSzPct val="100000"/>
              <a:buFont typeface="Arial" panose="020B0604020202020204" pitchFamily="34" charset="0"/>
              <a:buChar char="•"/>
            </a:pPr>
            <a:r>
              <a:rPr lang="en-US" sz="1600" dirty="0">
                <a:effectLst>
                  <a:outerShdw blurRad="50800" dist="38100" dir="2700000" algn="tl" rotWithShape="0">
                    <a:srgbClr val="000000">
                      <a:alpha val="48000"/>
                    </a:srgbClr>
                  </a:outerShdw>
                </a:effectLst>
              </a:rPr>
              <a:t>She felt this application is very useful and easy to use</a:t>
            </a:r>
          </a:p>
          <a:p>
            <a:pPr marL="285750" indent="-228600" algn="just" defTabSz="914400">
              <a:lnSpc>
                <a:spcPct val="110000"/>
              </a:lnSpc>
              <a:spcAft>
                <a:spcPts val="1000"/>
              </a:spcAft>
              <a:buClr>
                <a:schemeClr val="tx1"/>
              </a:buClr>
              <a:buSzPct val="100000"/>
              <a:buFont typeface="Arial" panose="020B0604020202020204" pitchFamily="34" charset="0"/>
              <a:buChar char="•"/>
            </a:pPr>
            <a:r>
              <a:rPr lang="en-US" sz="1600" dirty="0">
                <a:effectLst>
                  <a:outerShdw blurRad="50800" dist="38100" dir="2700000" algn="tl" rotWithShape="0">
                    <a:srgbClr val="000000">
                      <a:alpha val="48000"/>
                    </a:srgbClr>
                  </a:outerShdw>
                </a:effectLst>
              </a:rPr>
              <a:t>Sharing information with friends is easy</a:t>
            </a:r>
          </a:p>
          <a:p>
            <a:pPr marL="285750" indent="-228600" algn="just" defTabSz="914400">
              <a:lnSpc>
                <a:spcPct val="110000"/>
              </a:lnSpc>
              <a:spcAft>
                <a:spcPts val="1000"/>
              </a:spcAft>
              <a:buClr>
                <a:schemeClr val="tx1"/>
              </a:buClr>
              <a:buSzPct val="100000"/>
              <a:buFont typeface="Arial" panose="020B0604020202020204" pitchFamily="34" charset="0"/>
              <a:buChar char="•"/>
            </a:pPr>
            <a:r>
              <a:rPr lang="en-US" sz="1600" dirty="0">
                <a:effectLst>
                  <a:outerShdw blurRad="50800" dist="38100" dir="2700000" algn="tl" rotWithShape="0">
                    <a:srgbClr val="000000">
                      <a:alpha val="48000"/>
                    </a:srgbClr>
                  </a:outerShdw>
                </a:effectLst>
              </a:rPr>
              <a:t>It helps you to choose food according to your mood and also shares lots of information about it</a:t>
            </a:r>
          </a:p>
        </p:txBody>
      </p:sp>
      <p:cxnSp>
        <p:nvCxnSpPr>
          <p:cNvPr id="20" name="Straight Connector 19">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11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D950F9-C14C-4EEA-BC76-F3F8A26C919D}"/>
              </a:ext>
            </a:extLst>
          </p:cNvPr>
          <p:cNvSpPr txBox="1">
            <a:spLocks/>
          </p:cNvSpPr>
          <p:nvPr/>
        </p:nvSpPr>
        <p:spPr>
          <a:xfrm>
            <a:off x="6448425" y="579121"/>
            <a:ext cx="4013315" cy="6210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400" b="1" cap="all" dirty="0">
                <a:effectLst>
                  <a:outerShdw blurRad="50800" dist="63500" dir="2700000" algn="tl" rotWithShape="0">
                    <a:srgbClr val="000000">
                      <a:alpha val="48000"/>
                    </a:srgbClr>
                  </a:outerShdw>
                </a:effectLst>
              </a:rPr>
              <a:t>USER PERSONA</a:t>
            </a:r>
          </a:p>
        </p:txBody>
      </p:sp>
      <p:pic>
        <p:nvPicPr>
          <p:cNvPr id="2" name="Picture 1" descr="A person smiling for the camera&#10;&#10;Description automatically generated">
            <a:extLst>
              <a:ext uri="{FF2B5EF4-FFF2-40B4-BE49-F238E27FC236}">
                <a16:creationId xmlns:a16="http://schemas.microsoft.com/office/drawing/2014/main" id="{58DA182E-EA25-4D30-BB76-0831A62477B8}"/>
              </a:ext>
            </a:extLst>
          </p:cNvPr>
          <p:cNvPicPr>
            <a:picLocks noChangeAspect="1"/>
          </p:cNvPicPr>
          <p:nvPr/>
        </p:nvPicPr>
        <p:blipFill rotWithShape="1">
          <a:blip r:embed="rId3">
            <a:extLst>
              <a:ext uri="{28A0092B-C50C-407E-A947-70E740481C1C}">
                <a14:useLocalDpi xmlns:a14="http://schemas.microsoft.com/office/drawing/2010/main" val="0"/>
              </a:ext>
            </a:extLst>
          </a:blip>
          <a:srcRect l="4605" r="5454" b="1"/>
          <a:stretch/>
        </p:blipFill>
        <p:spPr>
          <a:xfrm>
            <a:off x="20" y="10"/>
            <a:ext cx="4635987" cy="6857990"/>
          </a:xfrm>
          <a:prstGeom prst="rect">
            <a:avLst/>
          </a:prstGeom>
        </p:spPr>
      </p:pic>
      <p:sp>
        <p:nvSpPr>
          <p:cNvPr id="4" name="TextBox 3">
            <a:extLst>
              <a:ext uri="{FF2B5EF4-FFF2-40B4-BE49-F238E27FC236}">
                <a16:creationId xmlns:a16="http://schemas.microsoft.com/office/drawing/2014/main" id="{159DF377-1EF4-4131-8ED6-DEA14996523C}"/>
              </a:ext>
            </a:extLst>
          </p:cNvPr>
          <p:cNvSpPr txBox="1"/>
          <p:nvPr/>
        </p:nvSpPr>
        <p:spPr>
          <a:xfrm>
            <a:off x="4927471" y="1200151"/>
            <a:ext cx="6931154" cy="5410199"/>
          </a:xfrm>
          <a:prstGeom prst="rect">
            <a:avLst/>
          </a:prstGeom>
        </p:spPr>
        <p:txBody>
          <a:bodyPr vert="horz" lIns="91440" tIns="45720" rIns="91440" bIns="45720" rtlCol="0">
            <a:normAutofit/>
          </a:bodyPr>
          <a:lstStyle/>
          <a:p>
            <a:pPr defTabSz="914400">
              <a:lnSpc>
                <a:spcPct val="120000"/>
              </a:lnSpc>
            </a:pPr>
            <a:r>
              <a:rPr lang="en-US" sz="1700" b="1" dirty="0">
                <a:effectLst>
                  <a:outerShdw blurRad="50800" dist="38100" dir="2700000" algn="tl" rotWithShape="0">
                    <a:srgbClr val="000000">
                      <a:alpha val="48000"/>
                    </a:srgbClr>
                  </a:outerShdw>
                </a:effectLst>
              </a:rPr>
              <a:t>Brinda Geller , 42 – working mother living with her husband and 2 daughters in Boston, MA</a:t>
            </a:r>
          </a:p>
          <a:p>
            <a:pPr marL="285750" indent="-228600" defTabSz="914400">
              <a:lnSpc>
                <a:spcPct val="120000"/>
              </a:lnSpc>
              <a:spcAft>
                <a:spcPts val="1000"/>
              </a:spcAft>
              <a:buClr>
                <a:schemeClr val="tx1"/>
              </a:buClr>
              <a:buSzPct val="100000"/>
              <a:buFont typeface="Arial" panose="020B0604020202020204" pitchFamily="34" charset="0"/>
              <a:buChar char="•"/>
            </a:pPr>
            <a:r>
              <a:rPr lang="en-US" sz="1500" dirty="0">
                <a:effectLst>
                  <a:outerShdw blurRad="50800" dist="38100" dir="2700000" algn="tl" rotWithShape="0">
                    <a:srgbClr val="000000">
                      <a:alpha val="48000"/>
                    </a:srgbClr>
                  </a:outerShdw>
                </a:effectLst>
              </a:rPr>
              <a:t>She is working as a Nurse at Boston Children’s Hospital</a:t>
            </a:r>
          </a:p>
          <a:p>
            <a:pPr marL="285750" indent="-228600" defTabSz="914400">
              <a:lnSpc>
                <a:spcPct val="120000"/>
              </a:lnSpc>
              <a:spcAft>
                <a:spcPts val="1000"/>
              </a:spcAft>
              <a:buClr>
                <a:schemeClr val="tx1"/>
              </a:buClr>
              <a:buSzPct val="100000"/>
              <a:buFont typeface="Arial" panose="020B0604020202020204" pitchFamily="34" charset="0"/>
              <a:buChar char="•"/>
            </a:pPr>
            <a:r>
              <a:rPr lang="en-US" sz="1500" dirty="0">
                <a:effectLst>
                  <a:outerShdw blurRad="50800" dist="38100" dir="2700000" algn="tl" rotWithShape="0">
                    <a:srgbClr val="000000">
                      <a:alpha val="48000"/>
                    </a:srgbClr>
                  </a:outerShdw>
                </a:effectLst>
              </a:rPr>
              <a:t>Average Comfort with Technology</a:t>
            </a:r>
          </a:p>
          <a:p>
            <a:pPr marL="285750" indent="-228600" defTabSz="914400">
              <a:lnSpc>
                <a:spcPct val="120000"/>
              </a:lnSpc>
              <a:spcAft>
                <a:spcPts val="1000"/>
              </a:spcAft>
              <a:buClr>
                <a:schemeClr val="tx1"/>
              </a:buClr>
              <a:buSzPct val="100000"/>
              <a:buFont typeface="Arial" panose="020B0604020202020204" pitchFamily="34" charset="0"/>
              <a:buChar char="•"/>
            </a:pPr>
            <a:r>
              <a:rPr lang="en-US" sz="1500" dirty="0">
                <a:effectLst>
                  <a:outerShdw blurRad="50800" dist="38100" dir="2700000" algn="tl" rotWithShape="0">
                    <a:srgbClr val="000000">
                      <a:alpha val="48000"/>
                    </a:srgbClr>
                  </a:outerShdw>
                </a:effectLst>
              </a:rPr>
              <a:t>Not Savvy with latest tools</a:t>
            </a:r>
          </a:p>
          <a:p>
            <a:pPr algn="just" defTabSz="914400">
              <a:lnSpc>
                <a:spcPct val="110000"/>
              </a:lnSpc>
              <a:spcAft>
                <a:spcPts val="1000"/>
              </a:spcAft>
              <a:buClr>
                <a:schemeClr val="tx1"/>
              </a:buClr>
              <a:buSzPct val="100000"/>
            </a:pPr>
            <a:r>
              <a:rPr lang="en-US" sz="1400" b="1" dirty="0">
                <a:effectLst>
                  <a:outerShdw blurRad="50800" dist="38100" dir="2700000" algn="tl" rotWithShape="0">
                    <a:srgbClr val="000000">
                      <a:alpha val="48000"/>
                    </a:srgbClr>
                  </a:outerShdw>
                </a:effectLst>
              </a:rPr>
              <a:t>Desires</a:t>
            </a:r>
            <a:r>
              <a:rPr lang="en-US" sz="1400" dirty="0">
                <a:effectLst>
                  <a:outerShdw blurRad="50800" dist="38100" dir="2700000" algn="tl" rotWithShape="0">
                    <a:srgbClr val="000000">
                      <a:alpha val="48000"/>
                    </a:srgbClr>
                  </a:outerShdw>
                </a:effectLst>
              </a:rPr>
              <a:t> :</a:t>
            </a:r>
          </a:p>
          <a:p>
            <a:pPr marL="285750" indent="-228600" algn="just" defTabSz="914400">
              <a:lnSpc>
                <a:spcPct val="110000"/>
              </a:lnSpc>
              <a:spcAft>
                <a:spcPts val="1000"/>
              </a:spcAft>
              <a:buClr>
                <a:schemeClr val="tx1"/>
              </a:buClr>
              <a:buSzPct val="100000"/>
              <a:buFont typeface="Arial" panose="020B0604020202020204" pitchFamily="34" charset="0"/>
              <a:buChar char="•"/>
            </a:pPr>
            <a:r>
              <a:rPr lang="en-US" sz="1400" dirty="0">
                <a:effectLst>
                  <a:outerShdw blurRad="50800" dist="38100" dir="2700000" algn="tl" rotWithShape="0">
                    <a:srgbClr val="000000">
                      <a:alpha val="48000"/>
                    </a:srgbClr>
                  </a:outerShdw>
                </a:effectLst>
              </a:rPr>
              <a:t>One website from which you can order food or look for restaurants</a:t>
            </a:r>
          </a:p>
          <a:p>
            <a:pPr marL="285750" indent="-228600" algn="just" defTabSz="914400">
              <a:lnSpc>
                <a:spcPct val="110000"/>
              </a:lnSpc>
              <a:spcAft>
                <a:spcPts val="1000"/>
              </a:spcAft>
              <a:buClr>
                <a:schemeClr val="tx1"/>
              </a:buClr>
              <a:buSzPct val="100000"/>
              <a:buFont typeface="Arial" panose="020B0604020202020204" pitchFamily="34" charset="0"/>
              <a:buChar char="•"/>
            </a:pPr>
            <a:r>
              <a:rPr lang="en-US" sz="1400" dirty="0">
                <a:effectLst>
                  <a:outerShdw blurRad="50800" dist="38100" dir="2700000" algn="tl" rotWithShape="0">
                    <a:srgbClr val="000000">
                      <a:alpha val="48000"/>
                    </a:srgbClr>
                  </a:outerShdw>
                </a:effectLst>
              </a:rPr>
              <a:t>Different food options </a:t>
            </a:r>
          </a:p>
          <a:p>
            <a:pPr marL="57150" algn="just" defTabSz="914400">
              <a:lnSpc>
                <a:spcPct val="110000"/>
              </a:lnSpc>
              <a:spcAft>
                <a:spcPts val="1000"/>
              </a:spcAft>
              <a:buClr>
                <a:schemeClr val="tx1"/>
              </a:buClr>
              <a:buSzPct val="100000"/>
            </a:pPr>
            <a:r>
              <a:rPr lang="en-US" sz="1400" b="1" dirty="0">
                <a:effectLst>
                  <a:outerShdw blurRad="50800" dist="38100" dir="2700000" algn="tl" rotWithShape="0">
                    <a:srgbClr val="000000">
                      <a:alpha val="48000"/>
                    </a:srgbClr>
                  </a:outerShdw>
                </a:effectLst>
              </a:rPr>
              <a:t>Feedback:</a:t>
            </a:r>
          </a:p>
          <a:p>
            <a:pPr marL="285750" indent="-228600" algn="just" defTabSz="914400">
              <a:lnSpc>
                <a:spcPct val="110000"/>
              </a:lnSpc>
              <a:spcAft>
                <a:spcPts val="1000"/>
              </a:spcAft>
              <a:buClr>
                <a:schemeClr val="tx1"/>
              </a:buClr>
              <a:buSzPct val="100000"/>
              <a:buFont typeface="Arial" panose="020B0604020202020204" pitchFamily="34" charset="0"/>
              <a:buChar char="•"/>
            </a:pPr>
            <a:r>
              <a:rPr lang="en-US" sz="1400" dirty="0">
                <a:effectLst>
                  <a:outerShdw blurRad="50800" dist="38100" dir="2700000" algn="tl" rotWithShape="0">
                    <a:srgbClr val="000000">
                      <a:alpha val="48000"/>
                    </a:srgbClr>
                  </a:outerShdw>
                </a:effectLst>
              </a:rPr>
              <a:t>She felt this application is very useful and easy to use</a:t>
            </a:r>
          </a:p>
          <a:p>
            <a:pPr marL="285750" indent="-228600" algn="just" defTabSz="914400">
              <a:lnSpc>
                <a:spcPct val="110000"/>
              </a:lnSpc>
              <a:spcAft>
                <a:spcPts val="1000"/>
              </a:spcAft>
              <a:buClr>
                <a:schemeClr val="tx1"/>
              </a:buClr>
              <a:buSzPct val="100000"/>
              <a:buFont typeface="Arial" panose="020B0604020202020204" pitchFamily="34" charset="0"/>
              <a:buChar char="•"/>
            </a:pPr>
            <a:r>
              <a:rPr lang="en-US" sz="1400" dirty="0">
                <a:effectLst>
                  <a:outerShdw blurRad="50800" dist="38100" dir="2700000" algn="tl" rotWithShape="0">
                    <a:srgbClr val="000000">
                      <a:alpha val="48000"/>
                    </a:srgbClr>
                  </a:outerShdw>
                </a:effectLst>
              </a:rPr>
              <a:t>Food truck option excites her</a:t>
            </a:r>
          </a:p>
        </p:txBody>
      </p:sp>
      <p:cxnSp>
        <p:nvCxnSpPr>
          <p:cNvPr id="9" name="Straight Connector 8">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3919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otalTime>3</TotalTime>
  <Words>1453</Words>
  <Application>Microsoft Macintosh PowerPoint</Application>
  <PresentationFormat>Widescreen</PresentationFormat>
  <Paragraphs>262</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Bookman Old Style</vt:lpstr>
      <vt:lpstr>Calibri</vt:lpstr>
      <vt:lpstr>Rockwell</vt:lpstr>
      <vt:lpstr>Wingdings</vt:lpstr>
      <vt:lpstr>Damask</vt:lpstr>
      <vt:lpstr>SLURP</vt:lpstr>
      <vt:lpstr>Index</vt:lpstr>
      <vt:lpstr>Background</vt:lpstr>
      <vt:lpstr>Our Solution</vt:lpstr>
      <vt:lpstr>Strategic Plane</vt:lpstr>
      <vt:lpstr>PowerPoint Presentation</vt:lpstr>
      <vt:lpstr>PowerPoint Presentation</vt:lpstr>
      <vt:lpstr>PowerPoint Presentation</vt:lpstr>
      <vt:lpstr>PowerPoint Presentation</vt:lpstr>
      <vt:lpstr>PowerPoint Presentation</vt:lpstr>
      <vt:lpstr>Scope Plane</vt:lpstr>
      <vt:lpstr>Content Requirements</vt:lpstr>
      <vt:lpstr>Structure Plane</vt:lpstr>
      <vt:lpstr>Information Architecture </vt:lpstr>
      <vt:lpstr>Skeleton Plane</vt:lpstr>
      <vt:lpstr>PowerPoint Presentation</vt:lpstr>
      <vt:lpstr>PowerPoint Presentation</vt:lpstr>
      <vt:lpstr>PowerPoint Presentation</vt:lpstr>
      <vt:lpstr>Surface Plane</vt:lpstr>
      <vt:lpstr>Workflow</vt:lpstr>
      <vt:lpstr>UX Methods</vt:lpstr>
      <vt:lpstr>Usability testing</vt:lpstr>
      <vt:lpstr>PowerPoint Presentation</vt:lpstr>
      <vt:lpstr>Card Sorting</vt:lpstr>
      <vt:lpstr>PowerPoint Presentation</vt:lpstr>
      <vt:lpstr>PROTOTYPE</vt:lpstr>
      <vt:lpstr>PowerPoint Presentation</vt:lpstr>
      <vt:lpstr>SURVEY results</vt:lpstr>
      <vt:lpstr>User Feedback</vt:lpstr>
      <vt:lpstr>Human-Computer Interaction </vt:lpstr>
      <vt:lpstr>Moonshots</vt:lpstr>
      <vt:lpstr>Reflections</vt:lpstr>
      <vt:lpstr>DEMO</vt:lpstr>
      <vt:lpstr>QA Testing – Selenium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SLURP</dc:title>
  <dc:creator>Chandwani, Deepak</dc:creator>
  <cp:lastModifiedBy>Chandwani, Deepak</cp:lastModifiedBy>
  <cp:revision>1</cp:revision>
  <dcterms:created xsi:type="dcterms:W3CDTF">2019-04-22T21:54:51Z</dcterms:created>
  <dcterms:modified xsi:type="dcterms:W3CDTF">2019-04-22T21:58:01Z</dcterms:modified>
</cp:coreProperties>
</file>